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32"/>
  </p:notesMasterIdLst>
  <p:sldIdLst>
    <p:sldId id="401" r:id="rId2"/>
    <p:sldId id="402" r:id="rId3"/>
    <p:sldId id="399" r:id="rId4"/>
    <p:sldId id="400" r:id="rId5"/>
    <p:sldId id="288" r:id="rId6"/>
    <p:sldId id="283" r:id="rId7"/>
    <p:sldId id="391" r:id="rId8"/>
    <p:sldId id="392" r:id="rId9"/>
    <p:sldId id="393" r:id="rId10"/>
    <p:sldId id="394" r:id="rId11"/>
    <p:sldId id="395" r:id="rId12"/>
    <p:sldId id="396" r:id="rId13"/>
    <p:sldId id="397" r:id="rId14"/>
    <p:sldId id="398" r:id="rId15"/>
    <p:sldId id="403" r:id="rId16"/>
    <p:sldId id="404" r:id="rId17"/>
    <p:sldId id="405" r:id="rId18"/>
    <p:sldId id="406" r:id="rId19"/>
    <p:sldId id="411" r:id="rId20"/>
    <p:sldId id="408" r:id="rId21"/>
    <p:sldId id="409" r:id="rId22"/>
    <p:sldId id="419" r:id="rId23"/>
    <p:sldId id="410" r:id="rId24"/>
    <p:sldId id="412" r:id="rId25"/>
    <p:sldId id="413" r:id="rId26"/>
    <p:sldId id="414" r:id="rId27"/>
    <p:sldId id="418" r:id="rId28"/>
    <p:sldId id="415" r:id="rId29"/>
    <p:sldId id="416" r:id="rId30"/>
    <p:sldId id="41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ma boubekeur" initials="Fb" lastIdx="5" clrIdx="0">
    <p:extLst>
      <p:ext uri="{19B8F6BF-5375-455C-9EA6-DF929625EA0E}">
        <p15:presenceInfo xmlns:p15="http://schemas.microsoft.com/office/powerpoint/2012/main" userId="879054b72d8d970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D25"/>
    <a:srgbClr val="FFC000"/>
    <a:srgbClr val="70AD47"/>
    <a:srgbClr val="FFDD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Style moyen 1 - Accentuation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5996" autoAdjust="0"/>
  </p:normalViewPr>
  <p:slideViewPr>
    <p:cSldViewPr snapToGrid="0">
      <p:cViewPr varScale="1">
        <p:scale>
          <a:sx n="64" d="100"/>
          <a:sy n="64" d="100"/>
        </p:scale>
        <p:origin x="9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40.svg>
</file>

<file path=ppt/media/image5.png>
</file>

<file path=ppt/media/image52.svg>
</file>

<file path=ppt/media/image6.jpg>
</file>

<file path=ppt/media/image62.svg>
</file>

<file path=ppt/media/image64.svg>
</file>

<file path=ppt/media/image7.jpg>
</file>

<file path=ppt/media/image70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160190-34E8-439D-B37B-9EB56A632297}" type="datetimeFigureOut">
              <a:rPr lang="fr-FR" smtClean="0"/>
              <a:t>07/02/2020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7D6532-76AC-4EF3-AFCB-1B723068AE4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610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D6532-76AC-4EF3-AFCB-1B723068AE4D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54146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La phéromone</a:t>
            </a:r>
            <a:r>
              <a:rPr lang="fr-FR" baseline="0" dirty="0" smtClean="0"/>
              <a:t> est déposée sur chaque littéral de l’instance, elle représente l’information de l’utilisation précédente de ce littéral.</a:t>
            </a:r>
          </a:p>
          <a:p>
            <a:r>
              <a:rPr lang="fr-FR" baseline="0" dirty="0" smtClean="0"/>
              <a:t>Plus il y a de phéromone sur un littéral, plus augmente la probabilité que ce littéral soit choisit encore.</a:t>
            </a:r>
          </a:p>
          <a:p>
            <a:r>
              <a:rPr lang="fr-FR" baseline="0" dirty="0" smtClean="0"/>
              <a:t>L’information de la phéromone est implémentée en utilisant une matrice </a:t>
            </a:r>
            <a:r>
              <a:rPr lang="en-US" baseline="0" dirty="0" smtClean="0"/>
              <a:t>nx2</a:t>
            </a:r>
          </a:p>
          <a:p>
            <a:r>
              <a:rPr lang="en-US" baseline="0" dirty="0" smtClean="0"/>
              <a:t>La </a:t>
            </a:r>
            <a:r>
              <a:rPr lang="fr-FR" baseline="0" dirty="0" smtClean="0"/>
              <a:t>matrice est initialisée avec une petite valeur 0.1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D6532-76AC-4EF3-AFCB-1B723068AE4D}" type="slidenum">
              <a:rPr lang="fr-FR" smtClean="0"/>
              <a:t>27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369449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Après analyse et observation des résultats des algorithmes de recherche aveugles (BFS et DFS), les algorithmes basés sur des heuristiques (A*), les algorithmes génétiques et ceux des colonies de fourmis, nous constatons clairement que les algorithmes de recherches aveugles sont les moins efficaces, ils prennent beaucoup de temps à trouver une solution ce qui n’est pas admissible. Ensuite nous avons l’algorithme A* qui, malgré qu’il prend beaucoup de temps retourne un résultat plutôt satisfaisant avec un pourcentage de 96 % de satisfiabilité. en ce qui concerne les algorithmes génétiques, nous pouvons dire que ce sont des algorithmes efficaces qui produisent un résultat assez rapidement mais ne sont pas arrivés à trouver une solution qui satisfait 100 % des clauses. enfin, l’algorithme de colonie de fourmis (ACS) s’est présenté comme l’algorithme le plus efficace en terme de temps et de qualité de résultat. en effet, ce dernier a satisfait 100 % des clauses en un temps minime.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D6532-76AC-4EF3-AFCB-1B723068AE4D}" type="slidenum">
              <a:rPr lang="fr-FR" smtClean="0"/>
              <a:t>30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5262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D6532-76AC-4EF3-AFCB-1B723068AE4D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7330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Qu’ est ce que les algorithme génétique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D6532-76AC-4EF3-AFCB-1B723068AE4D}" type="slidenum">
              <a:rPr lang="fr-FR" smtClean="0"/>
              <a:t>16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95356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Individu ou chromosome : représente une solution au problème dans notre cas c’est un vecteur</a:t>
            </a:r>
          </a:p>
          <a:p>
            <a:r>
              <a:rPr lang="fr-FR" dirty="0" smtClean="0"/>
              <a:t>de booléen.</a:t>
            </a:r>
          </a:p>
          <a:p>
            <a:r>
              <a:rPr lang="fr-FR" dirty="0" smtClean="0"/>
              <a:t>Population : est un ensemble de solutions donc c’est un ensemble de tableau de booléen de taille</a:t>
            </a:r>
          </a:p>
          <a:p>
            <a:r>
              <a:rPr lang="fr-FR" dirty="0" smtClean="0"/>
              <a:t>M=100.</a:t>
            </a:r>
          </a:p>
          <a:p>
            <a:r>
              <a:rPr lang="fr-FR" dirty="0" smtClean="0"/>
              <a:t>Gène : est une caractéristique, une particularité. Dans notre cas un gène représente une valeur</a:t>
            </a:r>
          </a:p>
          <a:p>
            <a:r>
              <a:rPr lang="fr-FR" dirty="0" smtClean="0"/>
              <a:t>booléenne qui peut être true ou false.</a:t>
            </a:r>
          </a:p>
          <a:p>
            <a:r>
              <a:rPr lang="fr-FR" dirty="0" smtClean="0"/>
              <a:t>Fonction d’évaluation : nous allons évaluer les solutions selon le nombre maximum de clauses</a:t>
            </a:r>
          </a:p>
          <a:p>
            <a:r>
              <a:rPr lang="fr-FR" dirty="0" smtClean="0"/>
              <a:t>satisfaites par chaque solution.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D6532-76AC-4EF3-AFCB-1B723068AE4D}" type="slidenum">
              <a:rPr lang="fr-FR" smtClean="0"/>
              <a:t>17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18172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shéma</a:t>
            </a:r>
            <a:r>
              <a:rPr lang="fr-FR" dirty="0" smtClean="0"/>
              <a:t> représente principe générale des</a:t>
            </a:r>
            <a:r>
              <a:rPr lang="fr-FR" baseline="0" dirty="0" smtClean="0"/>
              <a:t> algorithmes génétiques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Initialisation de la population c’est la </a:t>
            </a:r>
            <a:r>
              <a:rPr lang="fr-FR" dirty="0" err="1" smtClean="0"/>
              <a:t>premiére</a:t>
            </a:r>
            <a:r>
              <a:rPr lang="fr-FR" dirty="0" smtClean="0"/>
              <a:t> étape dans les algorithmes génétiques consiste à générer aléatoirement les solutions.</a:t>
            </a:r>
          </a:p>
          <a:p>
            <a:r>
              <a:rPr lang="fr-FR" dirty="0" smtClean="0"/>
              <a:t>Evaluation de la population en calculant la </a:t>
            </a:r>
            <a:r>
              <a:rPr lang="fr-FR" dirty="0" err="1" smtClean="0"/>
              <a:t>fontion</a:t>
            </a:r>
            <a:r>
              <a:rPr lang="fr-FR" dirty="0" smtClean="0"/>
              <a:t> fitness pour chaque solution potentiel.</a:t>
            </a:r>
          </a:p>
          <a:p>
            <a:r>
              <a:rPr lang="fr-FR" dirty="0" smtClean="0"/>
              <a:t>Si on arrive à max itération l’algorithme retourne </a:t>
            </a:r>
            <a:r>
              <a:rPr lang="fr-FR" dirty="0" err="1" smtClean="0"/>
              <a:t>Sbest</a:t>
            </a:r>
            <a:r>
              <a:rPr lang="fr-FR" dirty="0" smtClean="0"/>
              <a:t> la solution optimal trouvé </a:t>
            </a:r>
          </a:p>
          <a:p>
            <a:r>
              <a:rPr lang="fr-FR" dirty="0" smtClean="0"/>
              <a:t>Sinon: On applique </a:t>
            </a:r>
          </a:p>
          <a:p>
            <a:r>
              <a:rPr lang="fr-FR" dirty="0" smtClean="0"/>
              <a:t>=&gt; la </a:t>
            </a:r>
            <a:r>
              <a:rPr lang="fr-FR" dirty="0" err="1" smtClean="0"/>
              <a:t>séléction</a:t>
            </a:r>
            <a:r>
              <a:rPr lang="fr-FR" dirty="0" smtClean="0"/>
              <a:t> des meilleurs parents </a:t>
            </a:r>
          </a:p>
          <a:p>
            <a:r>
              <a:rPr lang="fr-FR" dirty="0" smtClean="0"/>
              <a:t>=&gt; le croisement sur les parents </a:t>
            </a:r>
            <a:r>
              <a:rPr lang="fr-FR" dirty="0" err="1" smtClean="0"/>
              <a:t>séléctionnés</a:t>
            </a:r>
            <a:r>
              <a:rPr lang="fr-FR" dirty="0" smtClean="0"/>
              <a:t> </a:t>
            </a:r>
          </a:p>
          <a:p>
            <a:r>
              <a:rPr lang="fr-FR" dirty="0" smtClean="0"/>
              <a:t>=&gt;et La mutation sur les enfants obtenues lors du croisement .</a:t>
            </a:r>
          </a:p>
          <a:p>
            <a:r>
              <a:rPr lang="fr-FR" dirty="0" smtClean="0"/>
              <a:t>L’ étape suivante consiste à évaluer les nouveaux enfants </a:t>
            </a:r>
          </a:p>
          <a:p>
            <a:r>
              <a:rPr lang="fr-FR" dirty="0" smtClean="0"/>
              <a:t>Et faire un remplacement de la population </a:t>
            </a:r>
            <a:r>
              <a:rPr lang="fr-FR" dirty="0" err="1" smtClean="0"/>
              <a:t>actual</a:t>
            </a:r>
            <a:r>
              <a:rPr lang="fr-FR" dirty="0" smtClean="0"/>
              <a:t> par une nouvelle population qui se compose des nouveaux enfants plus (+) les meilleurs parents. </a:t>
            </a:r>
          </a:p>
          <a:p>
            <a:r>
              <a:rPr lang="fr-FR" dirty="0" smtClean="0"/>
              <a:t>On applique les </a:t>
            </a:r>
            <a:r>
              <a:rPr lang="fr-FR" dirty="0" err="1" smtClean="0"/>
              <a:t>meme</a:t>
            </a:r>
            <a:r>
              <a:rPr lang="fr-FR" dirty="0" smtClean="0"/>
              <a:t> étapes pour l’itération suivantes </a:t>
            </a:r>
            <a:r>
              <a:rPr lang="fr-FR" dirty="0" err="1" smtClean="0"/>
              <a:t>jusq’à</a:t>
            </a:r>
            <a:r>
              <a:rPr lang="fr-FR" dirty="0" smtClean="0"/>
              <a:t> max itération.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D6532-76AC-4EF3-AFCB-1B723068AE4D}" type="slidenum">
              <a:rPr lang="fr-FR" smtClean="0"/>
              <a:t>18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76829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Passons </a:t>
            </a:r>
            <a:r>
              <a:rPr lang="fr-FR" dirty="0" err="1" smtClean="0"/>
              <a:t>maintement</a:t>
            </a:r>
            <a:r>
              <a:rPr lang="fr-FR" dirty="0" smtClean="0"/>
              <a:t> à l’étape d’analyse des résultat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D6532-76AC-4EF3-AFCB-1B723068AE4D}" type="slidenum">
              <a:rPr lang="fr-FR" smtClean="0"/>
              <a:t>19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613263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Permet de maximiser le plus</a:t>
            </a:r>
            <a:r>
              <a:rPr lang="fr-FR" baseline="0" dirty="0" smtClean="0"/>
              <a:t> grand nombre de clauses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D6532-76AC-4EF3-AFCB-1B723068AE4D}" type="slidenum">
              <a:rPr lang="fr-FR" smtClean="0"/>
              <a:t>20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34261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Nous obtenons le résult</a:t>
            </a:r>
            <a:r>
              <a:rPr lang="fr-FR" baseline="0" dirty="0" smtClean="0"/>
              <a:t> suivant </a:t>
            </a:r>
          </a:p>
          <a:p>
            <a:r>
              <a:rPr lang="fr-FR" dirty="0" smtClean="0"/>
              <a:t>Le taux de statisfiabilité</a:t>
            </a:r>
            <a:r>
              <a:rPr lang="fr-FR" baseline="0" dirty="0" smtClean="0"/>
              <a:t> de 10 fichier du benchmark UF 75 est 87,43%</a:t>
            </a:r>
          </a:p>
          <a:p>
            <a:r>
              <a:rPr lang="fr-FR" baseline="0" dirty="0" smtClean="0"/>
              <a:t>Et pour le benchmark UUF75 est de 80,85%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D6532-76AC-4EF3-AFCB-1B723068AE4D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91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Chaque</a:t>
            </a:r>
            <a:r>
              <a:rPr lang="en-US" baseline="0" dirty="0" smtClean="0"/>
              <a:t> fourmi k construit sa propore solution avec un processus itératif</a:t>
            </a:r>
            <a:r>
              <a:rPr lang="fr-FR" baseline="0" dirty="0" smtClean="0"/>
              <a:t>, elle commence par appliquer la règle de transition sur les 2xN litté</a:t>
            </a:r>
            <a:r>
              <a:rPr lang="en-US" baseline="0" dirty="0" smtClean="0"/>
              <a:t>raux dans le but de sélectionner un seul littéral pour commencer la solution</a:t>
            </a:r>
          </a:p>
          <a:p>
            <a:r>
              <a:rPr lang="en-US" baseline="0" dirty="0" smtClean="0"/>
              <a:t>Itérer le processus pour les 2x(n-2) </a:t>
            </a:r>
            <a:r>
              <a:rPr lang="fr-FR" baseline="0" dirty="0" smtClean="0"/>
              <a:t>littéraux restants jusqu’à la génération d’une solution avec n littéral.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D6532-76AC-4EF3-AFCB-1B723068AE4D}" type="slidenum">
              <a:rPr lang="fr-FR" smtClean="0"/>
              <a:t>26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2684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0BAE24-6A49-45EA-9566-9C38D6426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52518F6-3ED1-4049-8A70-73AA9E11EF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630FD06-0728-489C-9309-8E5885E74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0EA6248-6DE7-48EF-84CE-E9311D639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E9F6AC7-322C-4B78-A77F-9FC20C19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682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29617F-13BE-4DDD-82E7-B43FC69B5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0220F8A-3533-4E37-9A79-95E8FCE905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5D21CF7-ACB2-4ECC-94DE-99FA6094E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42F63F7-37C5-4E00-86A1-A0C2EA80F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80A13C3-A0F5-4FA9-A7A4-991B61E92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5710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1B06E1C-47A2-4853-AF3D-2067E56DB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2FFB5A07-2163-446B-A8CB-7EDB38E395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F449175-8A54-457F-8D10-9A959C1C2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5F9068-8F8E-40D6-98FD-A1D7A8CB8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0808658-4C7F-400C-BAFB-343826DFD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52585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911762EF-5B64-48B4-9883-C21789DE66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2911" y="879186"/>
            <a:ext cx="5099632" cy="5099628"/>
          </a:xfrm>
          <a:prstGeom prst="flowChartConnector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372312A5-03EA-42AB-91F3-28E33C501E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96591" y="1911838"/>
            <a:ext cx="6195409" cy="125060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</a:t>
            </a:r>
            <a:endParaRPr lang="en-GB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xmlns="" id="{2C00C5FC-BD55-47D9-A1A6-C2FE37778D8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7095" y="3989894"/>
            <a:ext cx="5616575" cy="45412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84418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911762EF-5B64-48B4-9883-C21789DE66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251105" y="-1360991"/>
            <a:ext cx="8458200" cy="8458194"/>
          </a:xfrm>
          <a:prstGeom prst="flowChartConnector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372312A5-03EA-42AB-91F3-28E33C501E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96591" y="1911838"/>
            <a:ext cx="6195409" cy="125060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</a:t>
            </a:r>
            <a:endParaRPr lang="en-GB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xmlns="" id="{2C00C5FC-BD55-47D9-A1A6-C2FE37778D8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7095" y="3989894"/>
            <a:ext cx="5616575" cy="45412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00519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911762EF-5B64-48B4-9883-C21789DE66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05129" y="671558"/>
            <a:ext cx="4181742" cy="4181740"/>
          </a:xfrm>
          <a:prstGeom prst="flowChartConnector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372312A5-03EA-42AB-91F3-28E33C501E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02488" y="5165409"/>
            <a:ext cx="6195409" cy="125060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</a:t>
            </a:r>
            <a:endParaRPr lang="en-GB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xmlns="" id="{2C00C5FC-BD55-47D9-A1A6-C2FE37778D8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678261" y="6036291"/>
            <a:ext cx="5616575" cy="45412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46259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C56D4422-9AD5-4F57-B03F-7AB2C7088B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325581">
            <a:off x="6213068" y="707958"/>
            <a:ext cx="4318000" cy="5442083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428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C56D4422-9AD5-4F57-B03F-7AB2C7088B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18775" y="1288425"/>
            <a:ext cx="4281150" cy="428115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38458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xmlns="" id="{466B5597-730C-4777-914F-F77C4A29FE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25040" y="205099"/>
            <a:ext cx="5731380" cy="6447802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xmlns="" id="{F704D096-0201-4EC7-8642-F7463FA359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35580" y="205099"/>
            <a:ext cx="5731380" cy="6447802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26487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xmlns="" id="{466B5597-730C-4777-914F-F77C4A29FE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25040" y="205099"/>
            <a:ext cx="5731380" cy="6447802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29293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CA836F35-F6F4-48BD-845C-2B3CF3286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xmlns="" id="{61E5AA44-35F6-4ADC-ADCB-FDABB12D73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6096000" cy="3429000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xmlns="" id="{F4D773C2-659A-481A-B12C-AB00BC5720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3429000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xmlns="" id="{61E8C6FD-9C40-45F1-B97D-9F07662548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429000"/>
            <a:ext cx="6096000" cy="34290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288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65FBA-3A5D-4E32-AA43-25E112B87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1F829EB-E409-4770-B2DC-095C9983C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D0FECB4-E413-4F5F-AC16-F300D4915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A277514-920D-4587-ADD2-7862BB817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F0627FB-334B-4BE5-8697-2687CF8E8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1457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F5875FE7-E5ED-4E41-9EB7-B5DE447AD05E}"/>
              </a:ext>
            </a:extLst>
          </p:cNvPr>
          <p:cNvSpPr>
            <a:spLocks/>
          </p:cNvSpPr>
          <p:nvPr userDrawn="1"/>
        </p:nvSpPr>
        <p:spPr bwMode="auto">
          <a:xfrm>
            <a:off x="0" y="2596"/>
            <a:ext cx="11682484" cy="6855404"/>
          </a:xfrm>
          <a:custGeom>
            <a:avLst/>
            <a:gdLst>
              <a:gd name="connsiteX0" fmla="*/ 135716 w 11682484"/>
              <a:gd name="connsiteY0" fmla="*/ 0 h 6855404"/>
              <a:gd name="connsiteX1" fmla="*/ 1583140 w 11682484"/>
              <a:gd name="connsiteY1" fmla="*/ 1348532 h 6855404"/>
              <a:gd name="connsiteX2" fmla="*/ 11682484 w 11682484"/>
              <a:gd name="connsiteY2" fmla="*/ 4114823 h 6855404"/>
              <a:gd name="connsiteX3" fmla="*/ 11682484 w 11682484"/>
              <a:gd name="connsiteY3" fmla="*/ 6855404 h 6855404"/>
              <a:gd name="connsiteX4" fmla="*/ 9707328 w 11682484"/>
              <a:gd name="connsiteY4" fmla="*/ 6855404 h 6855404"/>
              <a:gd name="connsiteX5" fmla="*/ 9569988 w 11682484"/>
              <a:gd name="connsiteY5" fmla="*/ 6685097 h 6855404"/>
              <a:gd name="connsiteX6" fmla="*/ 5598025 w 11682484"/>
              <a:gd name="connsiteY6" fmla="*/ 3691219 h 6855404"/>
              <a:gd name="connsiteX7" fmla="*/ 2821856 w 11682484"/>
              <a:gd name="connsiteY7" fmla="*/ 3599026 h 6855404"/>
              <a:gd name="connsiteX8" fmla="*/ 63756 w 11682484"/>
              <a:gd name="connsiteY8" fmla="*/ 6602507 h 6855404"/>
              <a:gd name="connsiteX9" fmla="*/ 3589 w 11682484"/>
              <a:gd name="connsiteY9" fmla="*/ 6855404 h 6855404"/>
              <a:gd name="connsiteX10" fmla="*/ 0 w 11682484"/>
              <a:gd name="connsiteY10" fmla="*/ 6855404 h 6855404"/>
              <a:gd name="connsiteX11" fmla="*/ 0 w 11682484"/>
              <a:gd name="connsiteY11" fmla="*/ 5728147 h 6855404"/>
              <a:gd name="connsiteX12" fmla="*/ 0 w 11682484"/>
              <a:gd name="connsiteY12" fmla="*/ 1967486 h 6855404"/>
              <a:gd name="connsiteX13" fmla="*/ 0 w 11682484"/>
              <a:gd name="connsiteY13" fmla="*/ 825147 h 6855404"/>
              <a:gd name="connsiteX14" fmla="*/ 1 w 11682484"/>
              <a:gd name="connsiteY14" fmla="*/ 825147 h 6855404"/>
              <a:gd name="connsiteX15" fmla="*/ 1 w 11682484"/>
              <a:gd name="connsiteY15" fmla="*/ 479227 h 6855404"/>
              <a:gd name="connsiteX16" fmla="*/ 1 w 11682484"/>
              <a:gd name="connsiteY16" fmla="*/ 346491 h 6855404"/>
              <a:gd name="connsiteX17" fmla="*/ 2 w 11682484"/>
              <a:gd name="connsiteY17" fmla="*/ 346491 h 6855404"/>
              <a:gd name="connsiteX18" fmla="*/ 2 w 11682484"/>
              <a:gd name="connsiteY18" fmla="*/ 571 h 6855404"/>
              <a:gd name="connsiteX19" fmla="*/ 127322 w 11682484"/>
              <a:gd name="connsiteY19" fmla="*/ 31 h 6855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682484" h="6855404">
                <a:moveTo>
                  <a:pt x="135716" y="0"/>
                </a:moveTo>
                <a:lnTo>
                  <a:pt x="1583140" y="1348532"/>
                </a:lnTo>
                <a:lnTo>
                  <a:pt x="11682484" y="4114823"/>
                </a:lnTo>
                <a:lnTo>
                  <a:pt x="11682484" y="6855404"/>
                </a:lnTo>
                <a:lnTo>
                  <a:pt x="9707328" y="6855404"/>
                </a:lnTo>
                <a:lnTo>
                  <a:pt x="9569988" y="6685097"/>
                </a:lnTo>
                <a:cubicBezTo>
                  <a:pt x="8411292" y="5293196"/>
                  <a:pt x="7168522" y="4300079"/>
                  <a:pt x="5598025" y="3691219"/>
                </a:cubicBezTo>
                <a:cubicBezTo>
                  <a:pt x="4810593" y="3386702"/>
                  <a:pt x="3628101" y="3319652"/>
                  <a:pt x="2821856" y="3599026"/>
                </a:cubicBezTo>
                <a:cubicBezTo>
                  <a:pt x="1476436" y="4020704"/>
                  <a:pt x="428633" y="5267408"/>
                  <a:pt x="63756" y="6602507"/>
                </a:cubicBezTo>
                <a:lnTo>
                  <a:pt x="3589" y="6855404"/>
                </a:lnTo>
                <a:lnTo>
                  <a:pt x="0" y="6855404"/>
                </a:lnTo>
                <a:lnTo>
                  <a:pt x="0" y="5728147"/>
                </a:lnTo>
                <a:lnTo>
                  <a:pt x="0" y="1967486"/>
                </a:lnTo>
                <a:lnTo>
                  <a:pt x="0" y="825147"/>
                </a:lnTo>
                <a:lnTo>
                  <a:pt x="1" y="825147"/>
                </a:lnTo>
                <a:lnTo>
                  <a:pt x="1" y="479227"/>
                </a:lnTo>
                <a:lnTo>
                  <a:pt x="1" y="346491"/>
                </a:lnTo>
                <a:lnTo>
                  <a:pt x="2" y="346491"/>
                </a:lnTo>
                <a:lnTo>
                  <a:pt x="2" y="571"/>
                </a:lnTo>
                <a:cubicBezTo>
                  <a:pt x="2" y="571"/>
                  <a:pt x="46193" y="353"/>
                  <a:pt x="127322" y="3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1218F5CF-15FE-4EEB-9CE3-3FBB4D1D799E}"/>
              </a:ext>
            </a:extLst>
          </p:cNvPr>
          <p:cNvSpPr>
            <a:spLocks/>
          </p:cNvSpPr>
          <p:nvPr userDrawn="1"/>
        </p:nvSpPr>
        <p:spPr bwMode="auto">
          <a:xfrm rot="213804">
            <a:off x="-19171" y="109604"/>
            <a:ext cx="12075996" cy="2051564"/>
          </a:xfrm>
          <a:custGeom>
            <a:avLst/>
            <a:gdLst>
              <a:gd name="connsiteX0" fmla="*/ 1 w 12075996"/>
              <a:gd name="connsiteY0" fmla="*/ 264203 h 2051564"/>
              <a:gd name="connsiteX1" fmla="*/ 4242639 w 12075996"/>
              <a:gd name="connsiteY1" fmla="*/ 0 h 2051564"/>
              <a:gd name="connsiteX2" fmla="*/ 4506096 w 12075996"/>
              <a:gd name="connsiteY2" fmla="*/ 105217 h 2051564"/>
              <a:gd name="connsiteX3" fmla="*/ 7760587 w 12075996"/>
              <a:gd name="connsiteY3" fmla="*/ 1449725 h 2051564"/>
              <a:gd name="connsiteX4" fmla="*/ 12023712 w 12075996"/>
              <a:gd name="connsiteY4" fmla="*/ 181916 h 2051564"/>
              <a:gd name="connsiteX5" fmla="*/ 12075996 w 12075996"/>
              <a:gd name="connsiteY5" fmla="*/ 38560 h 2051564"/>
              <a:gd name="connsiteX6" fmla="*/ 12075996 w 12075996"/>
              <a:gd name="connsiteY6" fmla="*/ 49656 h 2051564"/>
              <a:gd name="connsiteX7" fmla="*/ 12034949 w 12075996"/>
              <a:gd name="connsiteY7" fmla="*/ 192180 h 2051564"/>
              <a:gd name="connsiteX8" fmla="*/ 7869859 w 12075996"/>
              <a:gd name="connsiteY8" fmla="*/ 1752181 h 2051564"/>
              <a:gd name="connsiteX9" fmla="*/ 3235820 w 12075996"/>
              <a:gd name="connsiteY9" fmla="*/ 242456 h 2051564"/>
              <a:gd name="connsiteX10" fmla="*/ 1558466 w 12075996"/>
              <a:gd name="connsiteY10" fmla="*/ 338976 h 2051564"/>
              <a:gd name="connsiteX11" fmla="*/ 220 w 12075996"/>
              <a:gd name="connsiteY11" fmla="*/ 450295 h 2051564"/>
              <a:gd name="connsiteX12" fmla="*/ 881 w 12075996"/>
              <a:gd name="connsiteY12" fmla="*/ 459818 h 2051564"/>
              <a:gd name="connsiteX13" fmla="*/ 0 w 12075996"/>
              <a:gd name="connsiteY13" fmla="*/ 459516 h 2051564"/>
              <a:gd name="connsiteX14" fmla="*/ 0 w 12075996"/>
              <a:gd name="connsiteY14" fmla="*/ 429248 h 2051564"/>
              <a:gd name="connsiteX15" fmla="*/ 1 w 12075996"/>
              <a:gd name="connsiteY15" fmla="*/ 429248 h 2051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075996" h="2051564">
                <a:moveTo>
                  <a:pt x="1" y="264203"/>
                </a:moveTo>
                <a:lnTo>
                  <a:pt x="4242639" y="0"/>
                </a:lnTo>
                <a:lnTo>
                  <a:pt x="4506096" y="105217"/>
                </a:lnTo>
                <a:cubicBezTo>
                  <a:pt x="5593744" y="542784"/>
                  <a:pt x="6923737" y="1110296"/>
                  <a:pt x="7760587" y="1449725"/>
                </a:cubicBezTo>
                <a:cubicBezTo>
                  <a:pt x="10618004" y="2616266"/>
                  <a:pt x="11666948" y="1084938"/>
                  <a:pt x="12023712" y="181916"/>
                </a:cubicBezTo>
                <a:lnTo>
                  <a:pt x="12075996" y="38560"/>
                </a:lnTo>
                <a:lnTo>
                  <a:pt x="12075996" y="49656"/>
                </a:lnTo>
                <a:lnTo>
                  <a:pt x="12034949" y="192180"/>
                </a:lnTo>
                <a:cubicBezTo>
                  <a:pt x="11741579" y="1117741"/>
                  <a:pt x="10801203" y="2718034"/>
                  <a:pt x="7869859" y="1752181"/>
                </a:cubicBezTo>
                <a:cubicBezTo>
                  <a:pt x="6621354" y="1343948"/>
                  <a:pt x="4298591" y="526574"/>
                  <a:pt x="3235820" y="242456"/>
                </a:cubicBezTo>
                <a:cubicBezTo>
                  <a:pt x="3156415" y="232591"/>
                  <a:pt x="2347516" y="284550"/>
                  <a:pt x="1558466" y="338976"/>
                </a:cubicBezTo>
                <a:cubicBezTo>
                  <a:pt x="769418" y="393403"/>
                  <a:pt x="220" y="450295"/>
                  <a:pt x="220" y="450295"/>
                </a:cubicBezTo>
                <a:lnTo>
                  <a:pt x="881" y="459818"/>
                </a:lnTo>
                <a:lnTo>
                  <a:pt x="0" y="459516"/>
                </a:lnTo>
                <a:lnTo>
                  <a:pt x="0" y="429248"/>
                </a:lnTo>
                <a:lnTo>
                  <a:pt x="1" y="42924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2815AE85-5663-49FF-822D-A9BCC638FE7E}"/>
              </a:ext>
            </a:extLst>
          </p:cNvPr>
          <p:cNvSpPr>
            <a:spLocks/>
          </p:cNvSpPr>
          <p:nvPr userDrawn="1"/>
        </p:nvSpPr>
        <p:spPr bwMode="auto">
          <a:xfrm>
            <a:off x="-2" y="0"/>
            <a:ext cx="12192002" cy="6858000"/>
          </a:xfrm>
          <a:custGeom>
            <a:avLst/>
            <a:gdLst>
              <a:gd name="connsiteX0" fmla="*/ 1562216 w 12192002"/>
              <a:gd name="connsiteY0" fmla="*/ 24 h 6847230"/>
              <a:gd name="connsiteX1" fmla="*/ 3242227 w 12192002"/>
              <a:gd name="connsiteY1" fmla="*/ 19898 h 6847230"/>
              <a:gd name="connsiteX2" fmla="*/ 7760587 w 12192002"/>
              <a:gd name="connsiteY2" fmla="*/ 1846920 h 6847230"/>
              <a:gd name="connsiteX3" fmla="*/ 12192002 w 12192002"/>
              <a:gd name="connsiteY3" fmla="*/ 3162 h 6847230"/>
              <a:gd name="connsiteX4" fmla="*/ 12192002 w 12192002"/>
              <a:gd name="connsiteY4" fmla="*/ 1143708 h 6847230"/>
              <a:gd name="connsiteX5" fmla="*/ 12192002 w 12192002"/>
              <a:gd name="connsiteY5" fmla="*/ 6847230 h 6847230"/>
              <a:gd name="connsiteX6" fmla="*/ 10130702 w 12192002"/>
              <a:gd name="connsiteY6" fmla="*/ 6847230 h 6847230"/>
              <a:gd name="connsiteX7" fmla="*/ 9987372 w 12192002"/>
              <a:gd name="connsiteY7" fmla="*/ 6677190 h 6847230"/>
              <a:gd name="connsiteX8" fmla="*/ 5842176 w 12192002"/>
              <a:gd name="connsiteY8" fmla="*/ 3688014 h 6847230"/>
              <a:gd name="connsiteX9" fmla="*/ 2944928 w 12192002"/>
              <a:gd name="connsiteY9" fmla="*/ 3595966 h 6847230"/>
              <a:gd name="connsiteX10" fmla="*/ 66537 w 12192002"/>
              <a:gd name="connsiteY10" fmla="*/ 6594730 h 6847230"/>
              <a:gd name="connsiteX11" fmla="*/ 3745 w 12192002"/>
              <a:gd name="connsiteY11" fmla="*/ 6847230 h 6847230"/>
              <a:gd name="connsiteX12" fmla="*/ 0 w 12192002"/>
              <a:gd name="connsiteY12" fmla="*/ 6847230 h 6847230"/>
              <a:gd name="connsiteX13" fmla="*/ 0 w 12192002"/>
              <a:gd name="connsiteY13" fmla="*/ 5721743 h 6847230"/>
              <a:gd name="connsiteX14" fmla="*/ 0 w 12192002"/>
              <a:gd name="connsiteY14" fmla="*/ 1966988 h 6847230"/>
              <a:gd name="connsiteX15" fmla="*/ 0 w 12192002"/>
              <a:gd name="connsiteY15" fmla="*/ 826443 h 6847230"/>
              <a:gd name="connsiteX16" fmla="*/ 1 w 12192002"/>
              <a:gd name="connsiteY16" fmla="*/ 826443 h 6847230"/>
              <a:gd name="connsiteX17" fmla="*/ 1 w 12192002"/>
              <a:gd name="connsiteY17" fmla="*/ 481066 h 6847230"/>
              <a:gd name="connsiteX18" fmla="*/ 1 w 12192002"/>
              <a:gd name="connsiteY18" fmla="*/ 348539 h 6847230"/>
              <a:gd name="connsiteX19" fmla="*/ 2 w 12192002"/>
              <a:gd name="connsiteY19" fmla="*/ 348539 h 6847230"/>
              <a:gd name="connsiteX20" fmla="*/ 2 w 12192002"/>
              <a:gd name="connsiteY20" fmla="*/ 3162 h 6847230"/>
              <a:gd name="connsiteX21" fmla="*/ 1562216 w 12192002"/>
              <a:gd name="connsiteY21" fmla="*/ 24 h 6847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92002" h="6847230">
                <a:moveTo>
                  <a:pt x="1562216" y="24"/>
                </a:moveTo>
                <a:cubicBezTo>
                  <a:pt x="2353140" y="373"/>
                  <a:pt x="3163696" y="4557"/>
                  <a:pt x="3242227" y="19898"/>
                </a:cubicBezTo>
                <a:cubicBezTo>
                  <a:pt x="4282770" y="376934"/>
                  <a:pt x="6543351" y="1353205"/>
                  <a:pt x="7760587" y="1846920"/>
                </a:cubicBezTo>
                <a:cubicBezTo>
                  <a:pt x="11661915" y="3439636"/>
                  <a:pt x="12192002" y="3162"/>
                  <a:pt x="12192002" y="3162"/>
                </a:cubicBezTo>
                <a:lnTo>
                  <a:pt x="12192002" y="1143708"/>
                </a:lnTo>
                <a:lnTo>
                  <a:pt x="12192002" y="6847230"/>
                </a:lnTo>
                <a:lnTo>
                  <a:pt x="10130702" y="6847230"/>
                </a:lnTo>
                <a:lnTo>
                  <a:pt x="9987372" y="6677190"/>
                </a:lnTo>
                <a:cubicBezTo>
                  <a:pt x="8778141" y="5287475"/>
                  <a:pt x="7481169" y="4295918"/>
                  <a:pt x="5842176" y="3688014"/>
                </a:cubicBezTo>
                <a:cubicBezTo>
                  <a:pt x="5020401" y="3383975"/>
                  <a:pt x="3786336" y="3317031"/>
                  <a:pt x="2944928" y="3595966"/>
                </a:cubicBezTo>
                <a:cubicBezTo>
                  <a:pt x="1540829" y="4016982"/>
                  <a:pt x="447327" y="5261728"/>
                  <a:pt x="66537" y="6594730"/>
                </a:cubicBezTo>
                <a:lnTo>
                  <a:pt x="3745" y="6847230"/>
                </a:lnTo>
                <a:lnTo>
                  <a:pt x="0" y="6847230"/>
                </a:lnTo>
                <a:lnTo>
                  <a:pt x="0" y="5721743"/>
                </a:lnTo>
                <a:lnTo>
                  <a:pt x="0" y="1966988"/>
                </a:lnTo>
                <a:lnTo>
                  <a:pt x="0" y="826443"/>
                </a:lnTo>
                <a:lnTo>
                  <a:pt x="1" y="826443"/>
                </a:lnTo>
                <a:lnTo>
                  <a:pt x="1" y="481066"/>
                </a:lnTo>
                <a:lnTo>
                  <a:pt x="1" y="348539"/>
                </a:lnTo>
                <a:lnTo>
                  <a:pt x="2" y="348539"/>
                </a:lnTo>
                <a:lnTo>
                  <a:pt x="2" y="3162"/>
                </a:lnTo>
                <a:cubicBezTo>
                  <a:pt x="2" y="3162"/>
                  <a:pt x="771293" y="-324"/>
                  <a:pt x="1562216" y="2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ABA38739-135D-4AF4-8B9D-F28B606324BD}"/>
              </a:ext>
            </a:extLst>
          </p:cNvPr>
          <p:cNvSpPr/>
          <p:nvPr userDrawn="1"/>
        </p:nvSpPr>
        <p:spPr>
          <a:xfrm>
            <a:off x="342402" y="0"/>
            <a:ext cx="1784313" cy="6858000"/>
          </a:xfrm>
          <a:custGeom>
            <a:avLst/>
            <a:gdLst>
              <a:gd name="connsiteX0" fmla="*/ 652884 w 1784313"/>
              <a:gd name="connsiteY0" fmla="*/ 6458598 h 6858000"/>
              <a:gd name="connsiteX1" fmla="*/ 802318 w 1784313"/>
              <a:gd name="connsiteY1" fmla="*/ 6581346 h 6858000"/>
              <a:gd name="connsiteX2" fmla="*/ 857467 w 1784313"/>
              <a:gd name="connsiteY2" fmla="*/ 6627600 h 6858000"/>
              <a:gd name="connsiteX3" fmla="*/ 637290 w 1784313"/>
              <a:gd name="connsiteY3" fmla="*/ 6822898 h 6858000"/>
              <a:gd name="connsiteX4" fmla="*/ 601533 w 1784313"/>
              <a:gd name="connsiteY4" fmla="*/ 6858000 h 6858000"/>
              <a:gd name="connsiteX5" fmla="*/ 238242 w 1784313"/>
              <a:gd name="connsiteY5" fmla="*/ 6858000 h 6858000"/>
              <a:gd name="connsiteX6" fmla="*/ 298552 w 1784313"/>
              <a:gd name="connsiteY6" fmla="*/ 6787944 h 6858000"/>
              <a:gd name="connsiteX7" fmla="*/ 652884 w 1784313"/>
              <a:gd name="connsiteY7" fmla="*/ 6458598 h 6858000"/>
              <a:gd name="connsiteX8" fmla="*/ 291752 w 1784313"/>
              <a:gd name="connsiteY8" fmla="*/ 5513960 h 6858000"/>
              <a:gd name="connsiteX9" fmla="*/ 348680 w 1784313"/>
              <a:gd name="connsiteY9" fmla="*/ 5663394 h 6858000"/>
              <a:gd name="connsiteX10" fmla="*/ 428733 w 1784313"/>
              <a:gd name="connsiteY10" fmla="*/ 5787923 h 6858000"/>
              <a:gd name="connsiteX11" fmla="*/ 455418 w 1784313"/>
              <a:gd name="connsiteY11" fmla="*/ 5819944 h 6858000"/>
              <a:gd name="connsiteX12" fmla="*/ 1327117 w 1784313"/>
              <a:gd name="connsiteY12" fmla="*/ 5819944 h 6858000"/>
              <a:gd name="connsiteX13" fmla="*/ 1350243 w 1784313"/>
              <a:gd name="connsiteY13" fmla="*/ 5787923 h 6858000"/>
              <a:gd name="connsiteX14" fmla="*/ 1424960 w 1784313"/>
              <a:gd name="connsiteY14" fmla="*/ 5663394 h 6858000"/>
              <a:gd name="connsiteX15" fmla="*/ 1474771 w 1784313"/>
              <a:gd name="connsiteY15" fmla="*/ 5513960 h 6858000"/>
              <a:gd name="connsiteX16" fmla="*/ 410943 w 1784313"/>
              <a:gd name="connsiteY16" fmla="*/ 5078112 h 6858000"/>
              <a:gd name="connsiteX17" fmla="*/ 343342 w 1784313"/>
              <a:gd name="connsiteY17" fmla="*/ 5183070 h 6858000"/>
              <a:gd name="connsiteX18" fmla="*/ 282856 w 1784313"/>
              <a:gd name="connsiteY18" fmla="*/ 5360968 h 6858000"/>
              <a:gd name="connsiteX19" fmla="*/ 281078 w 1784313"/>
              <a:gd name="connsiteY19" fmla="*/ 5382316 h 6858000"/>
              <a:gd name="connsiteX20" fmla="*/ 1476551 w 1784313"/>
              <a:gd name="connsiteY20" fmla="*/ 5382316 h 6858000"/>
              <a:gd name="connsiteX21" fmla="*/ 1472993 w 1784313"/>
              <a:gd name="connsiteY21" fmla="*/ 5360968 h 6858000"/>
              <a:gd name="connsiteX22" fmla="*/ 1405392 w 1784313"/>
              <a:gd name="connsiteY22" fmla="*/ 5183070 h 6858000"/>
              <a:gd name="connsiteX23" fmla="*/ 1337791 w 1784313"/>
              <a:gd name="connsiteY23" fmla="*/ 5078112 h 6858000"/>
              <a:gd name="connsiteX24" fmla="*/ 435849 w 1784313"/>
              <a:gd name="connsiteY24" fmla="*/ 3537517 h 6858000"/>
              <a:gd name="connsiteX25" fmla="*/ 480324 w 1784313"/>
              <a:gd name="connsiteY25" fmla="*/ 3676278 h 6858000"/>
              <a:gd name="connsiteX26" fmla="*/ 540809 w 1784313"/>
              <a:gd name="connsiteY26" fmla="*/ 3800806 h 6858000"/>
              <a:gd name="connsiteX27" fmla="*/ 556819 w 1784313"/>
              <a:gd name="connsiteY27" fmla="*/ 3825712 h 6858000"/>
              <a:gd name="connsiteX28" fmla="*/ 556819 w 1784313"/>
              <a:gd name="connsiteY28" fmla="*/ 3827490 h 6858000"/>
              <a:gd name="connsiteX29" fmla="*/ 1353801 w 1784313"/>
              <a:gd name="connsiteY29" fmla="*/ 3827490 h 6858000"/>
              <a:gd name="connsiteX30" fmla="*/ 1369813 w 1784313"/>
              <a:gd name="connsiteY30" fmla="*/ 3802584 h 6858000"/>
              <a:gd name="connsiteX31" fmla="*/ 1396497 w 1784313"/>
              <a:gd name="connsiteY31" fmla="*/ 3756331 h 6858000"/>
              <a:gd name="connsiteX32" fmla="*/ 1394718 w 1784313"/>
              <a:gd name="connsiteY32" fmla="*/ 3756331 h 6858000"/>
              <a:gd name="connsiteX33" fmla="*/ 1432076 w 1784313"/>
              <a:gd name="connsiteY33" fmla="*/ 3676277 h 6858000"/>
              <a:gd name="connsiteX34" fmla="*/ 1471213 w 1784313"/>
              <a:gd name="connsiteY34" fmla="*/ 3537517 h 6858000"/>
              <a:gd name="connsiteX35" fmla="*/ 1017575 w 1784313"/>
              <a:gd name="connsiteY35" fmla="*/ 3537517 h 6858000"/>
              <a:gd name="connsiteX36" fmla="*/ 1015795 w 1784313"/>
              <a:gd name="connsiteY36" fmla="*/ 3537517 h 6858000"/>
              <a:gd name="connsiteX37" fmla="*/ 508787 w 1784313"/>
              <a:gd name="connsiteY37" fmla="*/ 3121236 h 6858000"/>
              <a:gd name="connsiteX38" fmla="*/ 464312 w 1784313"/>
              <a:gd name="connsiteY38" fmla="*/ 3194174 h 6858000"/>
              <a:gd name="connsiteX39" fmla="*/ 418059 w 1784313"/>
              <a:gd name="connsiteY39" fmla="*/ 3372072 h 6858000"/>
              <a:gd name="connsiteX40" fmla="*/ 419839 w 1784313"/>
              <a:gd name="connsiteY40" fmla="*/ 3411209 h 6858000"/>
              <a:gd name="connsiteX41" fmla="*/ 1015795 w 1784313"/>
              <a:gd name="connsiteY41" fmla="*/ 3411209 h 6858000"/>
              <a:gd name="connsiteX42" fmla="*/ 1017575 w 1784313"/>
              <a:gd name="connsiteY42" fmla="*/ 3411209 h 6858000"/>
              <a:gd name="connsiteX43" fmla="*/ 1478329 w 1784313"/>
              <a:gd name="connsiteY43" fmla="*/ 3411209 h 6858000"/>
              <a:gd name="connsiteX44" fmla="*/ 1474772 w 1784313"/>
              <a:gd name="connsiteY44" fmla="*/ 3372071 h 6858000"/>
              <a:gd name="connsiteX45" fmla="*/ 1426740 w 1784313"/>
              <a:gd name="connsiteY45" fmla="*/ 3194174 h 6858000"/>
              <a:gd name="connsiteX46" fmla="*/ 1423182 w 1784313"/>
              <a:gd name="connsiteY46" fmla="*/ 3185280 h 6858000"/>
              <a:gd name="connsiteX47" fmla="*/ 1391161 w 1784313"/>
              <a:gd name="connsiteY47" fmla="*/ 3121237 h 6858000"/>
              <a:gd name="connsiteX48" fmla="*/ 458976 w 1784313"/>
              <a:gd name="connsiteY48" fmla="*/ 1634012 h 6858000"/>
              <a:gd name="connsiteX49" fmla="*/ 498114 w 1784313"/>
              <a:gd name="connsiteY49" fmla="*/ 1794120 h 6858000"/>
              <a:gd name="connsiteX50" fmla="*/ 558599 w 1784313"/>
              <a:gd name="connsiteY50" fmla="*/ 1918648 h 6858000"/>
              <a:gd name="connsiteX51" fmla="*/ 562157 w 1784313"/>
              <a:gd name="connsiteY51" fmla="*/ 1922206 h 6858000"/>
              <a:gd name="connsiteX52" fmla="*/ 1394718 w 1784313"/>
              <a:gd name="connsiteY52" fmla="*/ 1922206 h 6858000"/>
              <a:gd name="connsiteX53" fmla="*/ 1396497 w 1784313"/>
              <a:gd name="connsiteY53" fmla="*/ 1918648 h 6858000"/>
              <a:gd name="connsiteX54" fmla="*/ 1456982 w 1784313"/>
              <a:gd name="connsiteY54" fmla="*/ 1794120 h 6858000"/>
              <a:gd name="connsiteX55" fmla="*/ 1497899 w 1784313"/>
              <a:gd name="connsiteY55" fmla="*/ 1634012 h 6858000"/>
              <a:gd name="connsiteX56" fmla="*/ 560377 w 1784313"/>
              <a:gd name="connsiteY56" fmla="*/ 1217731 h 6858000"/>
              <a:gd name="connsiteX57" fmla="*/ 519461 w 1784313"/>
              <a:gd name="connsiteY57" fmla="*/ 1294226 h 6858000"/>
              <a:gd name="connsiteX58" fmla="*/ 458976 w 1784313"/>
              <a:gd name="connsiteY58" fmla="*/ 1472124 h 6858000"/>
              <a:gd name="connsiteX59" fmla="*/ 453638 w 1784313"/>
              <a:gd name="connsiteY59" fmla="*/ 1507703 h 6858000"/>
              <a:gd name="connsiteX60" fmla="*/ 1503235 w 1784313"/>
              <a:gd name="connsiteY60" fmla="*/ 1507703 h 6858000"/>
              <a:gd name="connsiteX61" fmla="*/ 1499677 w 1784313"/>
              <a:gd name="connsiteY61" fmla="*/ 1472124 h 6858000"/>
              <a:gd name="connsiteX62" fmla="*/ 1444530 w 1784313"/>
              <a:gd name="connsiteY62" fmla="*/ 1294226 h 6858000"/>
              <a:gd name="connsiteX63" fmla="*/ 1405392 w 1784313"/>
              <a:gd name="connsiteY63" fmla="*/ 1217731 h 6858000"/>
              <a:gd name="connsiteX64" fmla="*/ 1196463 w 1784313"/>
              <a:gd name="connsiteY64" fmla="*/ 0 h 6858000"/>
              <a:gd name="connsiteX65" fmla="*/ 1527579 w 1784313"/>
              <a:gd name="connsiteY65" fmla="*/ 0 h 6858000"/>
              <a:gd name="connsiteX66" fmla="*/ 1524583 w 1784313"/>
              <a:gd name="connsiteY66" fmla="*/ 6246 h 6858000"/>
              <a:gd name="connsiteX67" fmla="*/ 1167009 w 1784313"/>
              <a:gd name="connsiteY67" fmla="*/ 467002 h 6858000"/>
              <a:gd name="connsiteX68" fmla="*/ 1149220 w 1784313"/>
              <a:gd name="connsiteY68" fmla="*/ 488350 h 6858000"/>
              <a:gd name="connsiteX69" fmla="*/ 1131430 w 1784313"/>
              <a:gd name="connsiteY69" fmla="*/ 509698 h 6858000"/>
              <a:gd name="connsiteX70" fmla="*/ 1019353 w 1784313"/>
              <a:gd name="connsiteY70" fmla="*/ 637784 h 6858000"/>
              <a:gd name="connsiteX71" fmla="*/ 957090 w 1784313"/>
              <a:gd name="connsiteY71" fmla="*/ 707163 h 6858000"/>
              <a:gd name="connsiteX72" fmla="*/ 939300 w 1784313"/>
              <a:gd name="connsiteY72" fmla="*/ 728511 h 6858000"/>
              <a:gd name="connsiteX73" fmla="*/ 921511 w 1784313"/>
              <a:gd name="connsiteY73" fmla="*/ 749859 h 6858000"/>
              <a:gd name="connsiteX74" fmla="*/ 640432 w 1784313"/>
              <a:gd name="connsiteY74" fmla="*/ 1098538 h 6858000"/>
              <a:gd name="connsiteX75" fmla="*/ 1323559 w 1784313"/>
              <a:gd name="connsiteY75" fmla="*/ 1098538 h 6858000"/>
              <a:gd name="connsiteX76" fmla="*/ 1001563 w 1784313"/>
              <a:gd name="connsiteY76" fmla="*/ 746301 h 6858000"/>
              <a:gd name="connsiteX77" fmla="*/ 1069165 w 1784313"/>
              <a:gd name="connsiteY77" fmla="*/ 669806 h 6858000"/>
              <a:gd name="connsiteX78" fmla="*/ 1175903 w 1784313"/>
              <a:gd name="connsiteY78" fmla="*/ 547056 h 6858000"/>
              <a:gd name="connsiteX79" fmla="*/ 1784313 w 1784313"/>
              <a:gd name="connsiteY79" fmla="*/ 1545063 h 6858000"/>
              <a:gd name="connsiteX80" fmla="*/ 1238168 w 1784313"/>
              <a:gd name="connsiteY80" fmla="*/ 2495036 h 6858000"/>
              <a:gd name="connsiteX81" fmla="*/ 1117198 w 1784313"/>
              <a:gd name="connsiteY81" fmla="*/ 2397192 h 6858000"/>
              <a:gd name="connsiteX82" fmla="*/ 1030027 w 1784313"/>
              <a:gd name="connsiteY82" fmla="*/ 2327813 h 6858000"/>
              <a:gd name="connsiteX83" fmla="*/ 1309327 w 1784313"/>
              <a:gd name="connsiteY83" fmla="*/ 2050292 h 6858000"/>
              <a:gd name="connsiteX84" fmla="*/ 652884 w 1784313"/>
              <a:gd name="connsiteY84" fmla="*/ 2050292 h 6858000"/>
              <a:gd name="connsiteX85" fmla="*/ 942858 w 1784313"/>
              <a:gd name="connsiteY85" fmla="*/ 2327813 h 6858000"/>
              <a:gd name="connsiteX86" fmla="*/ 964206 w 1784313"/>
              <a:gd name="connsiteY86" fmla="*/ 2345603 h 6858000"/>
              <a:gd name="connsiteX87" fmla="*/ 985554 w 1784313"/>
              <a:gd name="connsiteY87" fmla="*/ 2363392 h 6858000"/>
              <a:gd name="connsiteX88" fmla="*/ 1076281 w 1784313"/>
              <a:gd name="connsiteY88" fmla="*/ 2436330 h 6858000"/>
              <a:gd name="connsiteX89" fmla="*/ 1193693 w 1784313"/>
              <a:gd name="connsiteY89" fmla="*/ 2530616 h 6858000"/>
              <a:gd name="connsiteX90" fmla="*/ 1215041 w 1784313"/>
              <a:gd name="connsiteY90" fmla="*/ 2548406 h 6858000"/>
              <a:gd name="connsiteX91" fmla="*/ 1236389 w 1784313"/>
              <a:gd name="connsiteY91" fmla="*/ 2566196 h 6858000"/>
              <a:gd name="connsiteX92" fmla="*/ 1718492 w 1784313"/>
              <a:gd name="connsiteY92" fmla="*/ 3187058 h 6858000"/>
              <a:gd name="connsiteX93" fmla="*/ 1716713 w 1784313"/>
              <a:gd name="connsiteY93" fmla="*/ 3187058 h 6858000"/>
              <a:gd name="connsiteX94" fmla="*/ 1755850 w 1784313"/>
              <a:gd name="connsiteY94" fmla="*/ 3445010 h 6858000"/>
              <a:gd name="connsiteX95" fmla="*/ 1693587 w 1784313"/>
              <a:gd name="connsiteY95" fmla="*/ 3756331 h 6858000"/>
              <a:gd name="connsiteX96" fmla="*/ 1695365 w 1784313"/>
              <a:gd name="connsiteY96" fmla="*/ 3756331 h 6858000"/>
              <a:gd name="connsiteX97" fmla="*/ 1152777 w 1784313"/>
              <a:gd name="connsiteY97" fmla="*/ 4414552 h 6858000"/>
              <a:gd name="connsiteX98" fmla="*/ 1131430 w 1784313"/>
              <a:gd name="connsiteY98" fmla="*/ 4432342 h 6858000"/>
              <a:gd name="connsiteX99" fmla="*/ 1110082 w 1784313"/>
              <a:gd name="connsiteY99" fmla="*/ 4450132 h 6858000"/>
              <a:gd name="connsiteX100" fmla="*/ 935742 w 1784313"/>
              <a:gd name="connsiteY100" fmla="*/ 4590672 h 6858000"/>
              <a:gd name="connsiteX101" fmla="*/ 901941 w 1784313"/>
              <a:gd name="connsiteY101" fmla="*/ 4617356 h 6858000"/>
              <a:gd name="connsiteX102" fmla="*/ 878815 w 1784313"/>
              <a:gd name="connsiteY102" fmla="*/ 4635145 h 6858000"/>
              <a:gd name="connsiteX103" fmla="*/ 857467 w 1784313"/>
              <a:gd name="connsiteY103" fmla="*/ 4652935 h 6858000"/>
              <a:gd name="connsiteX104" fmla="*/ 524797 w 1784313"/>
              <a:gd name="connsiteY104" fmla="*/ 4946467 h 6858000"/>
              <a:gd name="connsiteX105" fmla="*/ 1234610 w 1784313"/>
              <a:gd name="connsiteY105" fmla="*/ 4946467 h 6858000"/>
              <a:gd name="connsiteX106" fmla="*/ 948194 w 1784313"/>
              <a:gd name="connsiteY106" fmla="*/ 4656493 h 6858000"/>
              <a:gd name="connsiteX107" fmla="*/ 980216 w 1784313"/>
              <a:gd name="connsiteY107" fmla="*/ 4631587 h 6858000"/>
              <a:gd name="connsiteX108" fmla="*/ 1154556 w 1784313"/>
              <a:gd name="connsiteY108" fmla="*/ 4489269 h 6858000"/>
              <a:gd name="connsiteX109" fmla="*/ 1761188 w 1784313"/>
              <a:gd name="connsiteY109" fmla="*/ 5435685 h 6858000"/>
              <a:gd name="connsiteX110" fmla="*/ 1149220 w 1784313"/>
              <a:gd name="connsiteY110" fmla="*/ 6382101 h 6858000"/>
              <a:gd name="connsiteX111" fmla="*/ 1074503 w 1784313"/>
              <a:gd name="connsiteY111" fmla="*/ 6319838 h 6858000"/>
              <a:gd name="connsiteX112" fmla="*/ 944636 w 1784313"/>
              <a:gd name="connsiteY112" fmla="*/ 6213099 h 6858000"/>
              <a:gd name="connsiteX113" fmla="*/ 1216821 w 1784313"/>
              <a:gd name="connsiteY113" fmla="*/ 5953368 h 6858000"/>
              <a:gd name="connsiteX114" fmla="*/ 572831 w 1784313"/>
              <a:gd name="connsiteY114" fmla="*/ 5953368 h 6858000"/>
              <a:gd name="connsiteX115" fmla="*/ 857467 w 1784313"/>
              <a:gd name="connsiteY115" fmla="*/ 6213099 h 6858000"/>
              <a:gd name="connsiteX116" fmla="*/ 878815 w 1784313"/>
              <a:gd name="connsiteY116" fmla="*/ 6230889 h 6858000"/>
              <a:gd name="connsiteX117" fmla="*/ 900163 w 1784313"/>
              <a:gd name="connsiteY117" fmla="*/ 6248679 h 6858000"/>
              <a:gd name="connsiteX118" fmla="*/ 1031807 w 1784313"/>
              <a:gd name="connsiteY118" fmla="*/ 6358975 h 6858000"/>
              <a:gd name="connsiteX119" fmla="*/ 1104744 w 1784313"/>
              <a:gd name="connsiteY119" fmla="*/ 6419461 h 6858000"/>
              <a:gd name="connsiteX120" fmla="*/ 1126092 w 1784313"/>
              <a:gd name="connsiteY120" fmla="*/ 6437250 h 6858000"/>
              <a:gd name="connsiteX121" fmla="*/ 1147440 w 1784313"/>
              <a:gd name="connsiteY121" fmla="*/ 6455040 h 6858000"/>
              <a:gd name="connsiteX122" fmla="*/ 1456655 w 1784313"/>
              <a:gd name="connsiteY122" fmla="*/ 6730940 h 6858000"/>
              <a:gd name="connsiteX123" fmla="*/ 1574943 w 1784313"/>
              <a:gd name="connsiteY123" fmla="*/ 6858000 h 6858000"/>
              <a:gd name="connsiteX124" fmla="*/ 1205808 w 1784313"/>
              <a:gd name="connsiteY124" fmla="*/ 6858000 h 6858000"/>
              <a:gd name="connsiteX125" fmla="*/ 1110361 w 1784313"/>
              <a:gd name="connsiteY125" fmla="*/ 6768562 h 6858000"/>
              <a:gd name="connsiteX126" fmla="*/ 941078 w 1784313"/>
              <a:gd name="connsiteY126" fmla="*/ 6624042 h 6858000"/>
              <a:gd name="connsiteX127" fmla="*/ 919730 w 1784313"/>
              <a:gd name="connsiteY127" fmla="*/ 6606252 h 6858000"/>
              <a:gd name="connsiteX128" fmla="*/ 898383 w 1784313"/>
              <a:gd name="connsiteY128" fmla="*/ 6588462 h 6858000"/>
              <a:gd name="connsiteX129" fmla="*/ 839677 w 1784313"/>
              <a:gd name="connsiteY129" fmla="*/ 6540431 h 6858000"/>
              <a:gd name="connsiteX130" fmla="*/ 693801 w 1784313"/>
              <a:gd name="connsiteY130" fmla="*/ 6419461 h 6858000"/>
              <a:gd name="connsiteX131" fmla="*/ 672454 w 1784313"/>
              <a:gd name="connsiteY131" fmla="*/ 6401671 h 6858000"/>
              <a:gd name="connsiteX132" fmla="*/ 651106 w 1784313"/>
              <a:gd name="connsiteY132" fmla="*/ 6383881 h 6858000"/>
              <a:gd name="connsiteX133" fmla="*/ 0 w 1784313"/>
              <a:gd name="connsiteY133" fmla="*/ 5416117 h 6858000"/>
              <a:gd name="connsiteX134" fmla="*/ 672454 w 1784313"/>
              <a:gd name="connsiteY134" fmla="*/ 4462585 h 6858000"/>
              <a:gd name="connsiteX135" fmla="*/ 693801 w 1784313"/>
              <a:gd name="connsiteY135" fmla="*/ 4444796 h 6858000"/>
              <a:gd name="connsiteX136" fmla="*/ 715149 w 1784313"/>
              <a:gd name="connsiteY136" fmla="*/ 4427006 h 6858000"/>
              <a:gd name="connsiteX137" fmla="*/ 752506 w 1784313"/>
              <a:gd name="connsiteY137" fmla="*/ 4396762 h 6858000"/>
              <a:gd name="connsiteX138" fmla="*/ 923288 w 1784313"/>
              <a:gd name="connsiteY138" fmla="*/ 4259782 h 6858000"/>
              <a:gd name="connsiteX139" fmla="*/ 944636 w 1784313"/>
              <a:gd name="connsiteY139" fmla="*/ 4241992 h 6858000"/>
              <a:gd name="connsiteX140" fmla="*/ 965984 w 1784313"/>
              <a:gd name="connsiteY140" fmla="*/ 4224202 h 6858000"/>
              <a:gd name="connsiteX141" fmla="*/ 1257736 w 1784313"/>
              <a:gd name="connsiteY141" fmla="*/ 3944902 h 6858000"/>
              <a:gd name="connsiteX142" fmla="*/ 642210 w 1784313"/>
              <a:gd name="connsiteY142" fmla="*/ 3944902 h 6858000"/>
              <a:gd name="connsiteX143" fmla="*/ 882373 w 1784313"/>
              <a:gd name="connsiteY143" fmla="*/ 4220645 h 6858000"/>
              <a:gd name="connsiteX144" fmla="*/ 711591 w 1784313"/>
              <a:gd name="connsiteY144" fmla="*/ 4357625 h 6858000"/>
              <a:gd name="connsiteX145" fmla="*/ 674232 w 1784313"/>
              <a:gd name="connsiteY145" fmla="*/ 4387868 h 6858000"/>
              <a:gd name="connsiteX146" fmla="*/ 138760 w 1784313"/>
              <a:gd name="connsiteY146" fmla="*/ 3366735 h 6858000"/>
              <a:gd name="connsiteX147" fmla="*/ 727601 w 1784313"/>
              <a:gd name="connsiteY147" fmla="*/ 2555522 h 6858000"/>
              <a:gd name="connsiteX148" fmla="*/ 850351 w 1784313"/>
              <a:gd name="connsiteY148" fmla="*/ 2655145 h 6858000"/>
              <a:gd name="connsiteX149" fmla="*/ 937520 w 1784313"/>
              <a:gd name="connsiteY149" fmla="*/ 2724524 h 6858000"/>
              <a:gd name="connsiteX150" fmla="*/ 619084 w 1784313"/>
              <a:gd name="connsiteY150" fmla="*/ 2991370 h 6858000"/>
              <a:gd name="connsiteX151" fmla="*/ 1307548 w 1784313"/>
              <a:gd name="connsiteY151" fmla="*/ 2991370 h 6858000"/>
              <a:gd name="connsiteX152" fmla="*/ 1030027 w 1784313"/>
              <a:gd name="connsiteY152" fmla="*/ 2726303 h 6858000"/>
              <a:gd name="connsiteX153" fmla="*/ 1008679 w 1784313"/>
              <a:gd name="connsiteY153" fmla="*/ 2708514 h 6858000"/>
              <a:gd name="connsiteX154" fmla="*/ 985553 w 1784313"/>
              <a:gd name="connsiteY154" fmla="*/ 2690724 h 6858000"/>
              <a:gd name="connsiteX155" fmla="*/ 893047 w 1784313"/>
              <a:gd name="connsiteY155" fmla="*/ 2616007 h 6858000"/>
              <a:gd name="connsiteX156" fmla="*/ 775634 w 1784313"/>
              <a:gd name="connsiteY156" fmla="*/ 2521720 h 6858000"/>
              <a:gd name="connsiteX157" fmla="*/ 754286 w 1784313"/>
              <a:gd name="connsiteY157" fmla="*/ 2503931 h 6858000"/>
              <a:gd name="connsiteX158" fmla="*/ 732939 w 1784313"/>
              <a:gd name="connsiteY158" fmla="*/ 2486141 h 6858000"/>
              <a:gd name="connsiteX159" fmla="*/ 177898 w 1784313"/>
              <a:gd name="connsiteY159" fmla="*/ 1537947 h 6858000"/>
              <a:gd name="connsiteX160" fmla="*/ 732939 w 1784313"/>
              <a:gd name="connsiteY160" fmla="*/ 557729 h 6858000"/>
              <a:gd name="connsiteX161" fmla="*/ 750728 w 1784313"/>
              <a:gd name="connsiteY161" fmla="*/ 536382 h 6858000"/>
              <a:gd name="connsiteX162" fmla="*/ 768518 w 1784313"/>
              <a:gd name="connsiteY162" fmla="*/ 515034 h 6858000"/>
              <a:gd name="connsiteX163" fmla="*/ 804098 w 1784313"/>
              <a:gd name="connsiteY163" fmla="*/ 475896 h 6858000"/>
              <a:gd name="connsiteX164" fmla="*/ 942858 w 1784313"/>
              <a:gd name="connsiteY164" fmla="*/ 317568 h 6858000"/>
              <a:gd name="connsiteX165" fmla="*/ 960648 w 1784313"/>
              <a:gd name="connsiteY165" fmla="*/ 296221 h 6858000"/>
              <a:gd name="connsiteX166" fmla="*/ 978438 w 1784313"/>
              <a:gd name="connsiteY166" fmla="*/ 274873 h 6858000"/>
              <a:gd name="connsiteX167" fmla="*/ 1141881 w 1784313"/>
              <a:gd name="connsiteY167" fmla="*/ 75850 h 6858000"/>
              <a:gd name="connsiteX168" fmla="*/ 293257 w 1784313"/>
              <a:gd name="connsiteY168" fmla="*/ 0 h 6858000"/>
              <a:gd name="connsiteX169" fmla="*/ 612950 w 1784313"/>
              <a:gd name="connsiteY169" fmla="*/ 0 h 6858000"/>
              <a:gd name="connsiteX170" fmla="*/ 687130 w 1784313"/>
              <a:gd name="connsiteY170" fmla="*/ 82299 h 6858000"/>
              <a:gd name="connsiteX171" fmla="*/ 898384 w 1784313"/>
              <a:gd name="connsiteY171" fmla="*/ 278431 h 6858000"/>
              <a:gd name="connsiteX172" fmla="*/ 754286 w 1784313"/>
              <a:gd name="connsiteY172" fmla="*/ 443875 h 6858000"/>
              <a:gd name="connsiteX173" fmla="*/ 725823 w 1784313"/>
              <a:gd name="connsiteY173" fmla="*/ 477677 h 6858000"/>
              <a:gd name="connsiteX174" fmla="*/ 295310 w 1784313"/>
              <a:gd name="connsiteY174" fmla="*/ 446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1784313" h="6858000">
                <a:moveTo>
                  <a:pt x="652884" y="6458598"/>
                </a:moveTo>
                <a:cubicBezTo>
                  <a:pt x="700917" y="6499513"/>
                  <a:pt x="750728" y="6540431"/>
                  <a:pt x="802318" y="6581346"/>
                </a:cubicBezTo>
                <a:cubicBezTo>
                  <a:pt x="820108" y="6597358"/>
                  <a:pt x="839677" y="6611590"/>
                  <a:pt x="857467" y="6627600"/>
                </a:cubicBezTo>
                <a:cubicBezTo>
                  <a:pt x="780526" y="6693422"/>
                  <a:pt x="705920" y="6758466"/>
                  <a:pt x="637290" y="6822898"/>
                </a:cubicBezTo>
                <a:lnTo>
                  <a:pt x="601533" y="6858000"/>
                </a:lnTo>
                <a:lnTo>
                  <a:pt x="238242" y="6858000"/>
                </a:lnTo>
                <a:lnTo>
                  <a:pt x="298552" y="6787944"/>
                </a:lnTo>
                <a:cubicBezTo>
                  <a:pt x="403466" y="6675160"/>
                  <a:pt x="526799" y="6566004"/>
                  <a:pt x="652884" y="6458598"/>
                </a:cubicBezTo>
                <a:close/>
                <a:moveTo>
                  <a:pt x="291752" y="5513960"/>
                </a:moveTo>
                <a:cubicBezTo>
                  <a:pt x="302426" y="5563772"/>
                  <a:pt x="321994" y="5613583"/>
                  <a:pt x="348680" y="5663394"/>
                </a:cubicBezTo>
                <a:cubicBezTo>
                  <a:pt x="370027" y="5704312"/>
                  <a:pt x="398491" y="5747007"/>
                  <a:pt x="428733" y="5787923"/>
                </a:cubicBezTo>
                <a:cubicBezTo>
                  <a:pt x="435849" y="5798597"/>
                  <a:pt x="444744" y="5809270"/>
                  <a:pt x="455418" y="5819944"/>
                </a:cubicBezTo>
                <a:lnTo>
                  <a:pt x="1327117" y="5819944"/>
                </a:lnTo>
                <a:cubicBezTo>
                  <a:pt x="1334233" y="5809270"/>
                  <a:pt x="1343127" y="5798597"/>
                  <a:pt x="1350243" y="5787923"/>
                </a:cubicBezTo>
                <a:cubicBezTo>
                  <a:pt x="1380487" y="5747007"/>
                  <a:pt x="1405392" y="5706090"/>
                  <a:pt x="1424960" y="5663394"/>
                </a:cubicBezTo>
                <a:cubicBezTo>
                  <a:pt x="1448088" y="5613583"/>
                  <a:pt x="1465878" y="5563772"/>
                  <a:pt x="1474771" y="5513960"/>
                </a:cubicBezTo>
                <a:close/>
                <a:moveTo>
                  <a:pt x="410943" y="5078112"/>
                </a:moveTo>
                <a:cubicBezTo>
                  <a:pt x="386037" y="5111911"/>
                  <a:pt x="362911" y="5147491"/>
                  <a:pt x="343342" y="5183070"/>
                </a:cubicBezTo>
                <a:cubicBezTo>
                  <a:pt x="311320" y="5239998"/>
                  <a:pt x="291752" y="5300483"/>
                  <a:pt x="282856" y="5360968"/>
                </a:cubicBezTo>
                <a:cubicBezTo>
                  <a:pt x="281079" y="5368084"/>
                  <a:pt x="281079" y="5375200"/>
                  <a:pt x="281078" y="5382316"/>
                </a:cubicBezTo>
                <a:lnTo>
                  <a:pt x="1476551" y="5382316"/>
                </a:lnTo>
                <a:cubicBezTo>
                  <a:pt x="1474771" y="5375200"/>
                  <a:pt x="1474771" y="5368084"/>
                  <a:pt x="1472993" y="5360968"/>
                </a:cubicBezTo>
                <a:cubicBezTo>
                  <a:pt x="1460540" y="5302263"/>
                  <a:pt x="1437414" y="5241778"/>
                  <a:pt x="1405392" y="5183070"/>
                </a:cubicBezTo>
                <a:cubicBezTo>
                  <a:pt x="1385823" y="5147491"/>
                  <a:pt x="1362697" y="5113691"/>
                  <a:pt x="1337791" y="5078112"/>
                </a:cubicBezTo>
                <a:close/>
                <a:moveTo>
                  <a:pt x="435849" y="3537517"/>
                </a:moveTo>
                <a:cubicBezTo>
                  <a:pt x="446522" y="3583771"/>
                  <a:pt x="462534" y="3630024"/>
                  <a:pt x="480324" y="3676278"/>
                </a:cubicBezTo>
                <a:cubicBezTo>
                  <a:pt x="496334" y="3718973"/>
                  <a:pt x="517681" y="3759888"/>
                  <a:pt x="540809" y="3800806"/>
                </a:cubicBezTo>
                <a:cubicBezTo>
                  <a:pt x="546145" y="3807922"/>
                  <a:pt x="551483" y="3816816"/>
                  <a:pt x="556819" y="3825712"/>
                </a:cubicBezTo>
                <a:lnTo>
                  <a:pt x="556819" y="3827490"/>
                </a:lnTo>
                <a:lnTo>
                  <a:pt x="1353801" y="3827490"/>
                </a:lnTo>
                <a:cubicBezTo>
                  <a:pt x="1359139" y="3820374"/>
                  <a:pt x="1364475" y="3811480"/>
                  <a:pt x="1369813" y="3802584"/>
                </a:cubicBezTo>
                <a:cubicBezTo>
                  <a:pt x="1378707" y="3786574"/>
                  <a:pt x="1387603" y="3772342"/>
                  <a:pt x="1396497" y="3756331"/>
                </a:cubicBezTo>
                <a:lnTo>
                  <a:pt x="1394718" y="3756331"/>
                </a:lnTo>
                <a:cubicBezTo>
                  <a:pt x="1408950" y="3729647"/>
                  <a:pt x="1421402" y="3702961"/>
                  <a:pt x="1432076" y="3676277"/>
                </a:cubicBezTo>
                <a:cubicBezTo>
                  <a:pt x="1449866" y="3631802"/>
                  <a:pt x="1464098" y="3585549"/>
                  <a:pt x="1471213" y="3537517"/>
                </a:cubicBezTo>
                <a:lnTo>
                  <a:pt x="1017575" y="3537517"/>
                </a:lnTo>
                <a:lnTo>
                  <a:pt x="1015795" y="3537517"/>
                </a:lnTo>
                <a:close/>
                <a:moveTo>
                  <a:pt x="508787" y="3121236"/>
                </a:moveTo>
                <a:cubicBezTo>
                  <a:pt x="492776" y="3146142"/>
                  <a:pt x="476766" y="3169268"/>
                  <a:pt x="464312" y="3194174"/>
                </a:cubicBezTo>
                <a:cubicBezTo>
                  <a:pt x="435849" y="3251101"/>
                  <a:pt x="418059" y="3309808"/>
                  <a:pt x="418059" y="3372072"/>
                </a:cubicBezTo>
                <a:cubicBezTo>
                  <a:pt x="418059" y="3384526"/>
                  <a:pt x="418059" y="3398757"/>
                  <a:pt x="419839" y="3411209"/>
                </a:cubicBezTo>
                <a:lnTo>
                  <a:pt x="1015795" y="3411209"/>
                </a:lnTo>
                <a:lnTo>
                  <a:pt x="1017575" y="3411209"/>
                </a:lnTo>
                <a:lnTo>
                  <a:pt x="1478329" y="3411209"/>
                </a:lnTo>
                <a:cubicBezTo>
                  <a:pt x="1476551" y="3396977"/>
                  <a:pt x="1476551" y="3384525"/>
                  <a:pt x="1474772" y="3372071"/>
                </a:cubicBezTo>
                <a:cubicBezTo>
                  <a:pt x="1467656" y="3309808"/>
                  <a:pt x="1451646" y="3249323"/>
                  <a:pt x="1426740" y="3194174"/>
                </a:cubicBezTo>
                <a:cubicBezTo>
                  <a:pt x="1426740" y="3190616"/>
                  <a:pt x="1424960" y="3188838"/>
                  <a:pt x="1423182" y="3185280"/>
                </a:cubicBezTo>
                <a:cubicBezTo>
                  <a:pt x="1414286" y="3163932"/>
                  <a:pt x="1403612" y="3142584"/>
                  <a:pt x="1391161" y="3121237"/>
                </a:cubicBezTo>
                <a:close/>
                <a:moveTo>
                  <a:pt x="458976" y="1634012"/>
                </a:moveTo>
                <a:cubicBezTo>
                  <a:pt x="466092" y="1689159"/>
                  <a:pt x="478544" y="1742528"/>
                  <a:pt x="498114" y="1794120"/>
                </a:cubicBezTo>
                <a:cubicBezTo>
                  <a:pt x="514124" y="1836815"/>
                  <a:pt x="535471" y="1879510"/>
                  <a:pt x="558599" y="1918648"/>
                </a:cubicBezTo>
                <a:cubicBezTo>
                  <a:pt x="560377" y="1920426"/>
                  <a:pt x="560377" y="1920426"/>
                  <a:pt x="562157" y="1922206"/>
                </a:cubicBezTo>
                <a:lnTo>
                  <a:pt x="1394718" y="1922206"/>
                </a:lnTo>
                <a:cubicBezTo>
                  <a:pt x="1394719" y="1920426"/>
                  <a:pt x="1396497" y="1920426"/>
                  <a:pt x="1396497" y="1918648"/>
                </a:cubicBezTo>
                <a:cubicBezTo>
                  <a:pt x="1419624" y="1879510"/>
                  <a:pt x="1440972" y="1836815"/>
                  <a:pt x="1456982" y="1794120"/>
                </a:cubicBezTo>
                <a:cubicBezTo>
                  <a:pt x="1476551" y="1744308"/>
                  <a:pt x="1490783" y="1689159"/>
                  <a:pt x="1497899" y="1634012"/>
                </a:cubicBezTo>
                <a:close/>
                <a:moveTo>
                  <a:pt x="560377" y="1217731"/>
                </a:moveTo>
                <a:cubicBezTo>
                  <a:pt x="546145" y="1244415"/>
                  <a:pt x="531913" y="1269320"/>
                  <a:pt x="519461" y="1294226"/>
                </a:cubicBezTo>
                <a:cubicBezTo>
                  <a:pt x="489218" y="1354711"/>
                  <a:pt x="467870" y="1415197"/>
                  <a:pt x="458976" y="1472124"/>
                </a:cubicBezTo>
                <a:cubicBezTo>
                  <a:pt x="457196" y="1484577"/>
                  <a:pt x="455418" y="1497029"/>
                  <a:pt x="453638" y="1507703"/>
                </a:cubicBezTo>
                <a:lnTo>
                  <a:pt x="1503235" y="1507703"/>
                </a:lnTo>
                <a:cubicBezTo>
                  <a:pt x="1503235" y="1495251"/>
                  <a:pt x="1501457" y="1484577"/>
                  <a:pt x="1499677" y="1472124"/>
                </a:cubicBezTo>
                <a:cubicBezTo>
                  <a:pt x="1490783" y="1413418"/>
                  <a:pt x="1471214" y="1352933"/>
                  <a:pt x="1444530" y="1294226"/>
                </a:cubicBezTo>
                <a:cubicBezTo>
                  <a:pt x="1433856" y="1267542"/>
                  <a:pt x="1419624" y="1242637"/>
                  <a:pt x="1405392" y="1217731"/>
                </a:cubicBezTo>
                <a:close/>
                <a:moveTo>
                  <a:pt x="1196463" y="0"/>
                </a:moveTo>
                <a:lnTo>
                  <a:pt x="1527579" y="0"/>
                </a:lnTo>
                <a:lnTo>
                  <a:pt x="1524583" y="6246"/>
                </a:lnTo>
                <a:cubicBezTo>
                  <a:pt x="1432076" y="171692"/>
                  <a:pt x="1295096" y="319346"/>
                  <a:pt x="1167009" y="467002"/>
                </a:cubicBezTo>
                <a:cubicBezTo>
                  <a:pt x="1161671" y="474118"/>
                  <a:pt x="1154556" y="481234"/>
                  <a:pt x="1149220" y="488350"/>
                </a:cubicBezTo>
                <a:cubicBezTo>
                  <a:pt x="1143882" y="495466"/>
                  <a:pt x="1136766" y="502582"/>
                  <a:pt x="1131430" y="509698"/>
                </a:cubicBezTo>
                <a:cubicBezTo>
                  <a:pt x="1094070" y="552393"/>
                  <a:pt x="1056712" y="595089"/>
                  <a:pt x="1019353" y="637784"/>
                </a:cubicBezTo>
                <a:cubicBezTo>
                  <a:pt x="998005" y="660910"/>
                  <a:pt x="976658" y="684037"/>
                  <a:pt x="957090" y="707163"/>
                </a:cubicBezTo>
                <a:cubicBezTo>
                  <a:pt x="951752" y="714279"/>
                  <a:pt x="944636" y="721395"/>
                  <a:pt x="939300" y="728511"/>
                </a:cubicBezTo>
                <a:cubicBezTo>
                  <a:pt x="933962" y="735627"/>
                  <a:pt x="926846" y="742743"/>
                  <a:pt x="921511" y="749859"/>
                </a:cubicBezTo>
                <a:cubicBezTo>
                  <a:pt x="816550" y="869051"/>
                  <a:pt x="720485" y="986464"/>
                  <a:pt x="640432" y="1098538"/>
                </a:cubicBezTo>
                <a:lnTo>
                  <a:pt x="1323559" y="1098538"/>
                </a:lnTo>
                <a:cubicBezTo>
                  <a:pt x="1234610" y="981126"/>
                  <a:pt x="1122534" y="865493"/>
                  <a:pt x="1001563" y="746301"/>
                </a:cubicBezTo>
                <a:cubicBezTo>
                  <a:pt x="1024691" y="721395"/>
                  <a:pt x="1046039" y="694712"/>
                  <a:pt x="1069165" y="669806"/>
                </a:cubicBezTo>
                <a:cubicBezTo>
                  <a:pt x="1104744" y="628888"/>
                  <a:pt x="1140324" y="587973"/>
                  <a:pt x="1175903" y="547056"/>
                </a:cubicBezTo>
                <a:cubicBezTo>
                  <a:pt x="1501457" y="861935"/>
                  <a:pt x="1784314" y="1171477"/>
                  <a:pt x="1784313" y="1545063"/>
                </a:cubicBezTo>
                <a:cubicBezTo>
                  <a:pt x="1784314" y="1956006"/>
                  <a:pt x="1529921" y="2247758"/>
                  <a:pt x="1238168" y="2495036"/>
                </a:cubicBezTo>
                <a:cubicBezTo>
                  <a:pt x="1197251" y="2461235"/>
                  <a:pt x="1158114" y="2429214"/>
                  <a:pt x="1117198" y="2397192"/>
                </a:cubicBezTo>
                <a:cubicBezTo>
                  <a:pt x="1088734" y="2374066"/>
                  <a:pt x="1058491" y="2350939"/>
                  <a:pt x="1030027" y="2327813"/>
                </a:cubicBezTo>
                <a:cubicBezTo>
                  <a:pt x="1133208" y="2240642"/>
                  <a:pt x="1231052" y="2148135"/>
                  <a:pt x="1309327" y="2050292"/>
                </a:cubicBezTo>
                <a:lnTo>
                  <a:pt x="652884" y="2050292"/>
                </a:lnTo>
                <a:cubicBezTo>
                  <a:pt x="734717" y="2148135"/>
                  <a:pt x="836119" y="2238864"/>
                  <a:pt x="942858" y="2327813"/>
                </a:cubicBezTo>
                <a:cubicBezTo>
                  <a:pt x="949974" y="2333149"/>
                  <a:pt x="957090" y="2340265"/>
                  <a:pt x="964206" y="2345603"/>
                </a:cubicBezTo>
                <a:cubicBezTo>
                  <a:pt x="971322" y="2350938"/>
                  <a:pt x="978438" y="2358054"/>
                  <a:pt x="985554" y="2363392"/>
                </a:cubicBezTo>
                <a:cubicBezTo>
                  <a:pt x="1015795" y="2386518"/>
                  <a:pt x="1046039" y="2411424"/>
                  <a:pt x="1076281" y="2436330"/>
                </a:cubicBezTo>
                <a:cubicBezTo>
                  <a:pt x="1115418" y="2468351"/>
                  <a:pt x="1154555" y="2498595"/>
                  <a:pt x="1193693" y="2530616"/>
                </a:cubicBezTo>
                <a:cubicBezTo>
                  <a:pt x="1200809" y="2535952"/>
                  <a:pt x="1207925" y="2543068"/>
                  <a:pt x="1215041" y="2548406"/>
                </a:cubicBezTo>
                <a:cubicBezTo>
                  <a:pt x="1222157" y="2553742"/>
                  <a:pt x="1229272" y="2560858"/>
                  <a:pt x="1236389" y="2566196"/>
                </a:cubicBezTo>
                <a:cubicBezTo>
                  <a:pt x="1446308" y="2742313"/>
                  <a:pt x="1638437" y="2934443"/>
                  <a:pt x="1718492" y="3187058"/>
                </a:cubicBezTo>
                <a:lnTo>
                  <a:pt x="1716713" y="3187058"/>
                </a:lnTo>
                <a:cubicBezTo>
                  <a:pt x="1741618" y="3267113"/>
                  <a:pt x="1755850" y="3352504"/>
                  <a:pt x="1755850" y="3445010"/>
                </a:cubicBezTo>
                <a:cubicBezTo>
                  <a:pt x="1755850" y="3555307"/>
                  <a:pt x="1732724" y="3658488"/>
                  <a:pt x="1693587" y="3756331"/>
                </a:cubicBezTo>
                <a:lnTo>
                  <a:pt x="1695365" y="3756331"/>
                </a:lnTo>
                <a:cubicBezTo>
                  <a:pt x="1593964" y="4008945"/>
                  <a:pt x="1380487" y="4222423"/>
                  <a:pt x="1152777" y="4414552"/>
                </a:cubicBezTo>
                <a:cubicBezTo>
                  <a:pt x="1145661" y="4419890"/>
                  <a:pt x="1138546" y="4427006"/>
                  <a:pt x="1131430" y="4432342"/>
                </a:cubicBezTo>
                <a:cubicBezTo>
                  <a:pt x="1124314" y="4437680"/>
                  <a:pt x="1117198" y="4444796"/>
                  <a:pt x="1110082" y="4450132"/>
                </a:cubicBezTo>
                <a:cubicBezTo>
                  <a:pt x="1051375" y="4498165"/>
                  <a:pt x="992669" y="4544418"/>
                  <a:pt x="935742" y="4590672"/>
                </a:cubicBezTo>
                <a:cubicBezTo>
                  <a:pt x="923288" y="4599566"/>
                  <a:pt x="912615" y="4608462"/>
                  <a:pt x="901941" y="4617356"/>
                </a:cubicBezTo>
                <a:cubicBezTo>
                  <a:pt x="893047" y="4622693"/>
                  <a:pt x="885931" y="4629809"/>
                  <a:pt x="878815" y="4635145"/>
                </a:cubicBezTo>
                <a:cubicBezTo>
                  <a:pt x="871699" y="4640483"/>
                  <a:pt x="864583" y="4647599"/>
                  <a:pt x="857467" y="4652935"/>
                </a:cubicBezTo>
                <a:cubicBezTo>
                  <a:pt x="736497" y="4752558"/>
                  <a:pt x="620862" y="4848623"/>
                  <a:pt x="524797" y="4946467"/>
                </a:cubicBezTo>
                <a:lnTo>
                  <a:pt x="1234610" y="4946467"/>
                </a:lnTo>
                <a:cubicBezTo>
                  <a:pt x="1150997" y="4850403"/>
                  <a:pt x="1051375" y="4754338"/>
                  <a:pt x="948194" y="4656493"/>
                </a:cubicBezTo>
                <a:cubicBezTo>
                  <a:pt x="958868" y="4649377"/>
                  <a:pt x="969542" y="4640483"/>
                  <a:pt x="980216" y="4631587"/>
                </a:cubicBezTo>
                <a:cubicBezTo>
                  <a:pt x="1037143" y="4585334"/>
                  <a:pt x="1095850" y="4537303"/>
                  <a:pt x="1154556" y="4489269"/>
                </a:cubicBezTo>
                <a:cubicBezTo>
                  <a:pt x="1471214" y="4791695"/>
                  <a:pt x="1761188" y="5079890"/>
                  <a:pt x="1761188" y="5435685"/>
                </a:cubicBezTo>
                <a:cubicBezTo>
                  <a:pt x="1761188" y="5795039"/>
                  <a:pt x="1474772" y="6097465"/>
                  <a:pt x="1149220" y="6382101"/>
                </a:cubicBezTo>
                <a:cubicBezTo>
                  <a:pt x="1124314" y="6360753"/>
                  <a:pt x="1099408" y="6341186"/>
                  <a:pt x="1074503" y="6319838"/>
                </a:cubicBezTo>
                <a:cubicBezTo>
                  <a:pt x="1031807" y="6284258"/>
                  <a:pt x="987332" y="6248679"/>
                  <a:pt x="944636" y="6213099"/>
                </a:cubicBezTo>
                <a:cubicBezTo>
                  <a:pt x="1042481" y="6127708"/>
                  <a:pt x="1134988" y="6040537"/>
                  <a:pt x="1216821" y="5953368"/>
                </a:cubicBezTo>
                <a:lnTo>
                  <a:pt x="572831" y="5953368"/>
                </a:lnTo>
                <a:cubicBezTo>
                  <a:pt x="658222" y="6040537"/>
                  <a:pt x="756065" y="6127708"/>
                  <a:pt x="857467" y="6213099"/>
                </a:cubicBezTo>
                <a:cubicBezTo>
                  <a:pt x="864583" y="6218435"/>
                  <a:pt x="871699" y="6225551"/>
                  <a:pt x="878815" y="6230889"/>
                </a:cubicBezTo>
                <a:cubicBezTo>
                  <a:pt x="885931" y="6236225"/>
                  <a:pt x="893047" y="6243341"/>
                  <a:pt x="900163" y="6248679"/>
                </a:cubicBezTo>
                <a:cubicBezTo>
                  <a:pt x="942858" y="6286036"/>
                  <a:pt x="987332" y="6323396"/>
                  <a:pt x="1031807" y="6358975"/>
                </a:cubicBezTo>
                <a:cubicBezTo>
                  <a:pt x="1056713" y="6378543"/>
                  <a:pt x="1079839" y="6399891"/>
                  <a:pt x="1104744" y="6419461"/>
                </a:cubicBezTo>
                <a:cubicBezTo>
                  <a:pt x="1111860" y="6424797"/>
                  <a:pt x="1118976" y="6431912"/>
                  <a:pt x="1126092" y="6437250"/>
                </a:cubicBezTo>
                <a:cubicBezTo>
                  <a:pt x="1133208" y="6442586"/>
                  <a:pt x="1140324" y="6449702"/>
                  <a:pt x="1147440" y="6455040"/>
                </a:cubicBezTo>
                <a:cubicBezTo>
                  <a:pt x="1255847" y="6545657"/>
                  <a:pt x="1361995" y="6637316"/>
                  <a:pt x="1456655" y="6730940"/>
                </a:cubicBezTo>
                <a:lnTo>
                  <a:pt x="1574943" y="6858000"/>
                </a:lnTo>
                <a:lnTo>
                  <a:pt x="1205808" y="6858000"/>
                </a:lnTo>
                <a:lnTo>
                  <a:pt x="1110361" y="6768562"/>
                </a:lnTo>
                <a:cubicBezTo>
                  <a:pt x="1055802" y="6720295"/>
                  <a:pt x="998784" y="6672075"/>
                  <a:pt x="941078" y="6624042"/>
                </a:cubicBezTo>
                <a:cubicBezTo>
                  <a:pt x="933962" y="6618706"/>
                  <a:pt x="926846" y="6611590"/>
                  <a:pt x="919730" y="6606252"/>
                </a:cubicBezTo>
                <a:cubicBezTo>
                  <a:pt x="912615" y="6600916"/>
                  <a:pt x="905499" y="6593800"/>
                  <a:pt x="898383" y="6588462"/>
                </a:cubicBezTo>
                <a:cubicBezTo>
                  <a:pt x="878815" y="6572453"/>
                  <a:pt x="859245" y="6556441"/>
                  <a:pt x="839677" y="6540431"/>
                </a:cubicBezTo>
                <a:cubicBezTo>
                  <a:pt x="791644" y="6501294"/>
                  <a:pt x="741833" y="6460376"/>
                  <a:pt x="693801" y="6419461"/>
                </a:cubicBezTo>
                <a:cubicBezTo>
                  <a:pt x="686685" y="6414123"/>
                  <a:pt x="679569" y="6407007"/>
                  <a:pt x="672454" y="6401671"/>
                </a:cubicBezTo>
                <a:cubicBezTo>
                  <a:pt x="665338" y="6396333"/>
                  <a:pt x="658222" y="6389217"/>
                  <a:pt x="651106" y="6383881"/>
                </a:cubicBezTo>
                <a:cubicBezTo>
                  <a:pt x="305984" y="6090349"/>
                  <a:pt x="0" y="5782587"/>
                  <a:pt x="0" y="5416117"/>
                </a:cubicBezTo>
                <a:cubicBezTo>
                  <a:pt x="0" y="5035416"/>
                  <a:pt x="327332" y="4743664"/>
                  <a:pt x="672454" y="4462585"/>
                </a:cubicBezTo>
                <a:cubicBezTo>
                  <a:pt x="679570" y="4457248"/>
                  <a:pt x="686685" y="4450132"/>
                  <a:pt x="693801" y="4444796"/>
                </a:cubicBezTo>
                <a:cubicBezTo>
                  <a:pt x="700917" y="4439458"/>
                  <a:pt x="708033" y="4432342"/>
                  <a:pt x="715149" y="4427006"/>
                </a:cubicBezTo>
                <a:cubicBezTo>
                  <a:pt x="727601" y="4416332"/>
                  <a:pt x="740055" y="4407436"/>
                  <a:pt x="752506" y="4396762"/>
                </a:cubicBezTo>
                <a:cubicBezTo>
                  <a:pt x="809434" y="4352289"/>
                  <a:pt x="868141" y="4306035"/>
                  <a:pt x="923288" y="4259782"/>
                </a:cubicBezTo>
                <a:cubicBezTo>
                  <a:pt x="930404" y="4254444"/>
                  <a:pt x="937520" y="4247328"/>
                  <a:pt x="944636" y="4241992"/>
                </a:cubicBezTo>
                <a:cubicBezTo>
                  <a:pt x="951752" y="4236654"/>
                  <a:pt x="958868" y="4229538"/>
                  <a:pt x="965984" y="4224202"/>
                </a:cubicBezTo>
                <a:cubicBezTo>
                  <a:pt x="1072723" y="4133474"/>
                  <a:pt x="1174125" y="4040967"/>
                  <a:pt x="1257736" y="3944902"/>
                </a:cubicBezTo>
                <a:lnTo>
                  <a:pt x="642210" y="3944902"/>
                </a:lnTo>
                <a:cubicBezTo>
                  <a:pt x="711591" y="4039189"/>
                  <a:pt x="795202" y="4131696"/>
                  <a:pt x="882373" y="4220645"/>
                </a:cubicBezTo>
                <a:cubicBezTo>
                  <a:pt x="825445" y="4266898"/>
                  <a:pt x="768518" y="4311371"/>
                  <a:pt x="711591" y="4357625"/>
                </a:cubicBezTo>
                <a:cubicBezTo>
                  <a:pt x="699137" y="4368299"/>
                  <a:pt x="686685" y="4377195"/>
                  <a:pt x="674232" y="4387868"/>
                </a:cubicBezTo>
                <a:cubicBezTo>
                  <a:pt x="391375" y="4099674"/>
                  <a:pt x="138760" y="3772342"/>
                  <a:pt x="138760" y="3366735"/>
                </a:cubicBezTo>
                <a:cubicBezTo>
                  <a:pt x="138760" y="3032288"/>
                  <a:pt x="416281" y="2797463"/>
                  <a:pt x="727601" y="2555522"/>
                </a:cubicBezTo>
                <a:cubicBezTo>
                  <a:pt x="768518" y="2589321"/>
                  <a:pt x="809434" y="2623123"/>
                  <a:pt x="850351" y="2655145"/>
                </a:cubicBezTo>
                <a:cubicBezTo>
                  <a:pt x="880593" y="2678270"/>
                  <a:pt x="909057" y="2701398"/>
                  <a:pt x="937520" y="2724524"/>
                </a:cubicBezTo>
                <a:cubicBezTo>
                  <a:pt x="818330" y="2817031"/>
                  <a:pt x="708033" y="2904201"/>
                  <a:pt x="619084" y="2991370"/>
                </a:cubicBezTo>
                <a:lnTo>
                  <a:pt x="1307548" y="2991370"/>
                </a:lnTo>
                <a:cubicBezTo>
                  <a:pt x="1231053" y="2900643"/>
                  <a:pt x="1134988" y="2813473"/>
                  <a:pt x="1030027" y="2726303"/>
                </a:cubicBezTo>
                <a:cubicBezTo>
                  <a:pt x="1022911" y="2720966"/>
                  <a:pt x="1015795" y="2713850"/>
                  <a:pt x="1008679" y="2708514"/>
                </a:cubicBezTo>
                <a:cubicBezTo>
                  <a:pt x="999785" y="2703176"/>
                  <a:pt x="992669" y="2696060"/>
                  <a:pt x="985553" y="2690724"/>
                </a:cubicBezTo>
                <a:cubicBezTo>
                  <a:pt x="955310" y="2665818"/>
                  <a:pt x="925069" y="2640913"/>
                  <a:pt x="893047" y="2616007"/>
                </a:cubicBezTo>
                <a:cubicBezTo>
                  <a:pt x="853909" y="2585764"/>
                  <a:pt x="814772" y="2553742"/>
                  <a:pt x="775634" y="2521720"/>
                </a:cubicBezTo>
                <a:cubicBezTo>
                  <a:pt x="768518" y="2516384"/>
                  <a:pt x="761402" y="2509269"/>
                  <a:pt x="754286" y="2503931"/>
                </a:cubicBezTo>
                <a:cubicBezTo>
                  <a:pt x="747170" y="2498595"/>
                  <a:pt x="740055" y="2491479"/>
                  <a:pt x="732939" y="2486141"/>
                </a:cubicBezTo>
                <a:cubicBezTo>
                  <a:pt x="448302" y="2247758"/>
                  <a:pt x="177898" y="1964901"/>
                  <a:pt x="177898" y="1537947"/>
                </a:cubicBezTo>
                <a:cubicBezTo>
                  <a:pt x="177898" y="1215951"/>
                  <a:pt x="439406" y="895735"/>
                  <a:pt x="732939" y="557729"/>
                </a:cubicBezTo>
                <a:cubicBezTo>
                  <a:pt x="738275" y="550614"/>
                  <a:pt x="743613" y="543498"/>
                  <a:pt x="750728" y="536382"/>
                </a:cubicBezTo>
                <a:cubicBezTo>
                  <a:pt x="756064" y="529266"/>
                  <a:pt x="761402" y="522150"/>
                  <a:pt x="768518" y="515034"/>
                </a:cubicBezTo>
                <a:cubicBezTo>
                  <a:pt x="780970" y="502582"/>
                  <a:pt x="791644" y="490128"/>
                  <a:pt x="804098" y="475896"/>
                </a:cubicBezTo>
                <a:cubicBezTo>
                  <a:pt x="850351" y="424307"/>
                  <a:pt x="896605" y="370938"/>
                  <a:pt x="942858" y="317568"/>
                </a:cubicBezTo>
                <a:cubicBezTo>
                  <a:pt x="948194" y="310452"/>
                  <a:pt x="955310" y="303337"/>
                  <a:pt x="960648" y="296221"/>
                </a:cubicBezTo>
                <a:cubicBezTo>
                  <a:pt x="965984" y="289105"/>
                  <a:pt x="973100" y="281989"/>
                  <a:pt x="978438" y="274873"/>
                </a:cubicBezTo>
                <a:cubicBezTo>
                  <a:pt x="1034475" y="209051"/>
                  <a:pt x="1089623" y="142784"/>
                  <a:pt x="1141881" y="75850"/>
                </a:cubicBezTo>
                <a:close/>
                <a:moveTo>
                  <a:pt x="293257" y="0"/>
                </a:moveTo>
                <a:lnTo>
                  <a:pt x="612950" y="0"/>
                </a:lnTo>
                <a:lnTo>
                  <a:pt x="687130" y="82299"/>
                </a:lnTo>
                <a:cubicBezTo>
                  <a:pt x="754287" y="148566"/>
                  <a:pt x="829893" y="211719"/>
                  <a:pt x="898384" y="278431"/>
                </a:cubicBezTo>
                <a:cubicBezTo>
                  <a:pt x="850351" y="333579"/>
                  <a:pt x="802319" y="388728"/>
                  <a:pt x="754286" y="443875"/>
                </a:cubicBezTo>
                <a:cubicBezTo>
                  <a:pt x="745392" y="454549"/>
                  <a:pt x="734718" y="467003"/>
                  <a:pt x="725823" y="477677"/>
                </a:cubicBezTo>
                <a:cubicBezTo>
                  <a:pt x="571053" y="328243"/>
                  <a:pt x="393155" y="185925"/>
                  <a:pt x="295310" y="4469"/>
                </a:cubicBezTo>
                <a:close/>
              </a:path>
            </a:pathLst>
          </a:custGeom>
          <a:solidFill>
            <a:schemeClr val="accent4"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8880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tyle slide layou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20279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2">
            <a:extLst>
              <a:ext uri="{FF2B5EF4-FFF2-40B4-BE49-F238E27FC236}">
                <a16:creationId xmlns:a16="http://schemas.microsoft.com/office/drawing/2014/main" xmlns="" id="{F3FFAF36-2C4B-400A-925A-732215955DA6}"/>
              </a:ext>
            </a:extLst>
          </p:cNvPr>
          <p:cNvSpPr/>
          <p:nvPr userDrawn="1"/>
        </p:nvSpPr>
        <p:spPr>
          <a:xfrm rot="19437896">
            <a:off x="1838780" y="2362240"/>
            <a:ext cx="1511918" cy="138505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9" name="Oval 2">
            <a:extLst>
              <a:ext uri="{FF2B5EF4-FFF2-40B4-BE49-F238E27FC236}">
                <a16:creationId xmlns:a16="http://schemas.microsoft.com/office/drawing/2014/main" xmlns="" id="{B378E988-CF50-42D9-BB8A-C7CC41B0FF82}"/>
              </a:ext>
            </a:extLst>
          </p:cNvPr>
          <p:cNvSpPr/>
          <p:nvPr userDrawn="1"/>
        </p:nvSpPr>
        <p:spPr>
          <a:xfrm rot="3709911">
            <a:off x="2854980" y="1774880"/>
            <a:ext cx="747626" cy="6848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0" name="Oval 2">
            <a:extLst>
              <a:ext uri="{FF2B5EF4-FFF2-40B4-BE49-F238E27FC236}">
                <a16:creationId xmlns:a16="http://schemas.microsoft.com/office/drawing/2014/main" xmlns="" id="{882B12CC-1A46-4380-988F-674F427BDFAA}"/>
              </a:ext>
            </a:extLst>
          </p:cNvPr>
          <p:cNvSpPr/>
          <p:nvPr userDrawn="1"/>
        </p:nvSpPr>
        <p:spPr>
          <a:xfrm>
            <a:off x="1048873" y="497779"/>
            <a:ext cx="898072" cy="82271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1" name="Oval 2">
            <a:extLst>
              <a:ext uri="{FF2B5EF4-FFF2-40B4-BE49-F238E27FC236}">
                <a16:creationId xmlns:a16="http://schemas.microsoft.com/office/drawing/2014/main" xmlns="" id="{9E0B5CE1-6191-492E-979D-03E880B959B9}"/>
              </a:ext>
            </a:extLst>
          </p:cNvPr>
          <p:cNvSpPr/>
          <p:nvPr userDrawn="1"/>
        </p:nvSpPr>
        <p:spPr>
          <a:xfrm rot="19437896">
            <a:off x="3270239" y="533348"/>
            <a:ext cx="1511918" cy="138505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2" name="Oval 2">
            <a:extLst>
              <a:ext uri="{FF2B5EF4-FFF2-40B4-BE49-F238E27FC236}">
                <a16:creationId xmlns:a16="http://schemas.microsoft.com/office/drawing/2014/main" xmlns="" id="{0A67EB8D-45A4-4910-AADE-A48602E910EF}"/>
              </a:ext>
            </a:extLst>
          </p:cNvPr>
          <p:cNvSpPr/>
          <p:nvPr userDrawn="1"/>
        </p:nvSpPr>
        <p:spPr>
          <a:xfrm rot="3709911">
            <a:off x="237016" y="1454775"/>
            <a:ext cx="747626" cy="6848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3" name="Oval 2">
            <a:extLst>
              <a:ext uri="{FF2B5EF4-FFF2-40B4-BE49-F238E27FC236}">
                <a16:creationId xmlns:a16="http://schemas.microsoft.com/office/drawing/2014/main" xmlns="" id="{A0CF3B62-DB0F-4638-94E6-97B858867087}"/>
              </a:ext>
            </a:extLst>
          </p:cNvPr>
          <p:cNvSpPr/>
          <p:nvPr userDrawn="1"/>
        </p:nvSpPr>
        <p:spPr>
          <a:xfrm rot="8100000">
            <a:off x="998505" y="1013950"/>
            <a:ext cx="1844452" cy="168968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4" name="Oval 2">
            <a:extLst>
              <a:ext uri="{FF2B5EF4-FFF2-40B4-BE49-F238E27FC236}">
                <a16:creationId xmlns:a16="http://schemas.microsoft.com/office/drawing/2014/main" xmlns="" id="{D57B7012-81D1-4191-8692-189F53B11026}"/>
              </a:ext>
            </a:extLst>
          </p:cNvPr>
          <p:cNvSpPr/>
          <p:nvPr userDrawn="1"/>
        </p:nvSpPr>
        <p:spPr>
          <a:xfrm rot="5157174">
            <a:off x="3514632" y="1701234"/>
            <a:ext cx="1231676" cy="112832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5" name="Oval 2">
            <a:extLst>
              <a:ext uri="{FF2B5EF4-FFF2-40B4-BE49-F238E27FC236}">
                <a16:creationId xmlns:a16="http://schemas.microsoft.com/office/drawing/2014/main" xmlns="" id="{8B8C5338-F012-4C7E-9ACF-B5A004F58BC4}"/>
              </a:ext>
            </a:extLst>
          </p:cNvPr>
          <p:cNvSpPr/>
          <p:nvPr userDrawn="1"/>
        </p:nvSpPr>
        <p:spPr>
          <a:xfrm rot="900000">
            <a:off x="3586510" y="2731196"/>
            <a:ext cx="921642" cy="84430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6" name="Oval 2">
            <a:extLst>
              <a:ext uri="{FF2B5EF4-FFF2-40B4-BE49-F238E27FC236}">
                <a16:creationId xmlns:a16="http://schemas.microsoft.com/office/drawing/2014/main" xmlns="" id="{F14FC152-57DA-44B2-A3EA-C4C08418F158}"/>
              </a:ext>
            </a:extLst>
          </p:cNvPr>
          <p:cNvSpPr/>
          <p:nvPr userDrawn="1"/>
        </p:nvSpPr>
        <p:spPr>
          <a:xfrm rot="900000">
            <a:off x="1168343" y="3259592"/>
            <a:ext cx="921642" cy="84430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7" name="Oval 2">
            <a:extLst>
              <a:ext uri="{FF2B5EF4-FFF2-40B4-BE49-F238E27FC236}">
                <a16:creationId xmlns:a16="http://schemas.microsoft.com/office/drawing/2014/main" xmlns="" id="{547F32D0-9CB1-4705-8640-A43951E0E605}"/>
              </a:ext>
            </a:extLst>
          </p:cNvPr>
          <p:cNvSpPr/>
          <p:nvPr userDrawn="1"/>
        </p:nvSpPr>
        <p:spPr>
          <a:xfrm rot="3709911">
            <a:off x="214059" y="3424670"/>
            <a:ext cx="747626" cy="6848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9" name="Oval 2">
            <a:extLst>
              <a:ext uri="{FF2B5EF4-FFF2-40B4-BE49-F238E27FC236}">
                <a16:creationId xmlns:a16="http://schemas.microsoft.com/office/drawing/2014/main" xmlns="" id="{21073768-FD4E-4493-888D-9732C93ED0D8}"/>
              </a:ext>
            </a:extLst>
          </p:cNvPr>
          <p:cNvSpPr/>
          <p:nvPr userDrawn="1"/>
        </p:nvSpPr>
        <p:spPr>
          <a:xfrm rot="8100000">
            <a:off x="4838833" y="581154"/>
            <a:ext cx="778758" cy="71341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0" name="Oval 2">
            <a:extLst>
              <a:ext uri="{FF2B5EF4-FFF2-40B4-BE49-F238E27FC236}">
                <a16:creationId xmlns:a16="http://schemas.microsoft.com/office/drawing/2014/main" xmlns="" id="{1D42871E-8273-4BDC-8CA1-94B1735D8EDF}"/>
              </a:ext>
            </a:extLst>
          </p:cNvPr>
          <p:cNvSpPr/>
          <p:nvPr userDrawn="1"/>
        </p:nvSpPr>
        <p:spPr>
          <a:xfrm rot="19437896">
            <a:off x="4863418" y="1780896"/>
            <a:ext cx="1057756" cy="968996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1" name="Oval 2">
            <a:extLst>
              <a:ext uri="{FF2B5EF4-FFF2-40B4-BE49-F238E27FC236}">
                <a16:creationId xmlns:a16="http://schemas.microsoft.com/office/drawing/2014/main" xmlns="" id="{CE15439B-0BDE-4539-A86A-60E9DC33FD77}"/>
              </a:ext>
            </a:extLst>
          </p:cNvPr>
          <p:cNvSpPr/>
          <p:nvPr userDrawn="1"/>
        </p:nvSpPr>
        <p:spPr>
          <a:xfrm rot="900000">
            <a:off x="2051612" y="2186572"/>
            <a:ext cx="821418" cy="7524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2" name="Oval 2">
            <a:extLst>
              <a:ext uri="{FF2B5EF4-FFF2-40B4-BE49-F238E27FC236}">
                <a16:creationId xmlns:a16="http://schemas.microsoft.com/office/drawing/2014/main" xmlns="" id="{6298CC55-4945-46BD-8615-24E6D3295A86}"/>
              </a:ext>
            </a:extLst>
          </p:cNvPr>
          <p:cNvSpPr/>
          <p:nvPr userDrawn="1"/>
        </p:nvSpPr>
        <p:spPr>
          <a:xfrm rot="3709911">
            <a:off x="2616634" y="3622577"/>
            <a:ext cx="844966" cy="77406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3" name="Oval 2">
            <a:extLst>
              <a:ext uri="{FF2B5EF4-FFF2-40B4-BE49-F238E27FC236}">
                <a16:creationId xmlns:a16="http://schemas.microsoft.com/office/drawing/2014/main" xmlns="" id="{A0796784-D231-4ABA-8910-4D81ACFFD485}"/>
              </a:ext>
            </a:extLst>
          </p:cNvPr>
          <p:cNvSpPr/>
          <p:nvPr userDrawn="1"/>
        </p:nvSpPr>
        <p:spPr>
          <a:xfrm rot="3709911">
            <a:off x="2933966" y="330776"/>
            <a:ext cx="844966" cy="77406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4" name="Oval 2">
            <a:extLst>
              <a:ext uri="{FF2B5EF4-FFF2-40B4-BE49-F238E27FC236}">
                <a16:creationId xmlns:a16="http://schemas.microsoft.com/office/drawing/2014/main" xmlns="" id="{90FD235E-0A91-4D21-B439-5C7942717E86}"/>
              </a:ext>
            </a:extLst>
          </p:cNvPr>
          <p:cNvSpPr/>
          <p:nvPr userDrawn="1"/>
        </p:nvSpPr>
        <p:spPr>
          <a:xfrm rot="900000">
            <a:off x="5193686" y="3075597"/>
            <a:ext cx="921642" cy="84430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6" name="Oval 2">
            <a:extLst>
              <a:ext uri="{FF2B5EF4-FFF2-40B4-BE49-F238E27FC236}">
                <a16:creationId xmlns:a16="http://schemas.microsoft.com/office/drawing/2014/main" xmlns="" id="{0EFA984F-F0B3-4CAF-8E35-AF3B5ED34BB8}"/>
              </a:ext>
            </a:extLst>
          </p:cNvPr>
          <p:cNvSpPr/>
          <p:nvPr userDrawn="1"/>
        </p:nvSpPr>
        <p:spPr>
          <a:xfrm rot="3709911">
            <a:off x="2070340" y="582744"/>
            <a:ext cx="844966" cy="77406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7" name="Oval 2">
            <a:extLst>
              <a:ext uri="{FF2B5EF4-FFF2-40B4-BE49-F238E27FC236}">
                <a16:creationId xmlns:a16="http://schemas.microsoft.com/office/drawing/2014/main" xmlns="" id="{716C2270-FE55-45F4-830A-CEEE330AAB4B}"/>
              </a:ext>
            </a:extLst>
          </p:cNvPr>
          <p:cNvSpPr/>
          <p:nvPr userDrawn="1"/>
        </p:nvSpPr>
        <p:spPr>
          <a:xfrm rot="19437896">
            <a:off x="398767" y="424638"/>
            <a:ext cx="1057756" cy="968996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8" name="Oval 2">
            <a:extLst>
              <a:ext uri="{FF2B5EF4-FFF2-40B4-BE49-F238E27FC236}">
                <a16:creationId xmlns:a16="http://schemas.microsoft.com/office/drawing/2014/main" xmlns="" id="{E437DF43-9E19-4E00-ADE0-77136E44B427}"/>
              </a:ext>
            </a:extLst>
          </p:cNvPr>
          <p:cNvSpPr/>
          <p:nvPr userDrawn="1"/>
        </p:nvSpPr>
        <p:spPr>
          <a:xfrm rot="19437896">
            <a:off x="539123" y="2595464"/>
            <a:ext cx="826258" cy="75692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3" name="Oval 2">
            <a:extLst>
              <a:ext uri="{FF2B5EF4-FFF2-40B4-BE49-F238E27FC236}">
                <a16:creationId xmlns:a16="http://schemas.microsoft.com/office/drawing/2014/main" xmlns="" id="{E6275495-B5CE-4EF7-B942-C32B042C1551}"/>
              </a:ext>
            </a:extLst>
          </p:cNvPr>
          <p:cNvSpPr/>
          <p:nvPr userDrawn="1"/>
        </p:nvSpPr>
        <p:spPr>
          <a:xfrm rot="19437896">
            <a:off x="4270899" y="5258009"/>
            <a:ext cx="1858078" cy="170216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4" name="Oval 2">
            <a:extLst>
              <a:ext uri="{FF2B5EF4-FFF2-40B4-BE49-F238E27FC236}">
                <a16:creationId xmlns:a16="http://schemas.microsoft.com/office/drawing/2014/main" xmlns="" id="{6E4E7F37-8DDA-43E6-815F-6D9BA7B8A2D5}"/>
              </a:ext>
            </a:extLst>
          </p:cNvPr>
          <p:cNvSpPr/>
          <p:nvPr userDrawn="1"/>
        </p:nvSpPr>
        <p:spPr>
          <a:xfrm rot="3709911">
            <a:off x="1553212" y="5870073"/>
            <a:ext cx="747626" cy="6848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5" name="Oval 2">
            <a:extLst>
              <a:ext uri="{FF2B5EF4-FFF2-40B4-BE49-F238E27FC236}">
                <a16:creationId xmlns:a16="http://schemas.microsoft.com/office/drawing/2014/main" xmlns="" id="{B94DBAFA-3F1D-47A1-839E-3719DE3EBC6E}"/>
              </a:ext>
            </a:extLst>
          </p:cNvPr>
          <p:cNvSpPr/>
          <p:nvPr userDrawn="1"/>
        </p:nvSpPr>
        <p:spPr>
          <a:xfrm>
            <a:off x="660460" y="4701812"/>
            <a:ext cx="898072" cy="82271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6" name="Oval 2">
            <a:extLst>
              <a:ext uri="{FF2B5EF4-FFF2-40B4-BE49-F238E27FC236}">
                <a16:creationId xmlns:a16="http://schemas.microsoft.com/office/drawing/2014/main" xmlns="" id="{5F0DE6B8-9DA6-48F5-AF04-7278BEE6A96F}"/>
              </a:ext>
            </a:extLst>
          </p:cNvPr>
          <p:cNvSpPr/>
          <p:nvPr userDrawn="1"/>
        </p:nvSpPr>
        <p:spPr>
          <a:xfrm rot="19437896">
            <a:off x="2314619" y="4700669"/>
            <a:ext cx="1511918" cy="138505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8" name="Oval 2">
            <a:extLst>
              <a:ext uri="{FF2B5EF4-FFF2-40B4-BE49-F238E27FC236}">
                <a16:creationId xmlns:a16="http://schemas.microsoft.com/office/drawing/2014/main" xmlns="" id="{56472159-3837-4012-8E16-16B2FD021F97}"/>
              </a:ext>
            </a:extLst>
          </p:cNvPr>
          <p:cNvSpPr/>
          <p:nvPr userDrawn="1"/>
        </p:nvSpPr>
        <p:spPr>
          <a:xfrm rot="8100000">
            <a:off x="-424473" y="5170061"/>
            <a:ext cx="2266749" cy="207654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9" name="Oval 2">
            <a:extLst>
              <a:ext uri="{FF2B5EF4-FFF2-40B4-BE49-F238E27FC236}">
                <a16:creationId xmlns:a16="http://schemas.microsoft.com/office/drawing/2014/main" xmlns="" id="{F2D9B3CB-56C4-44F0-923E-75E14486D199}"/>
              </a:ext>
            </a:extLst>
          </p:cNvPr>
          <p:cNvSpPr/>
          <p:nvPr userDrawn="1"/>
        </p:nvSpPr>
        <p:spPr>
          <a:xfrm rot="5157174">
            <a:off x="2212864" y="5796427"/>
            <a:ext cx="1231676" cy="112832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0" name="Oval 2">
            <a:extLst>
              <a:ext uri="{FF2B5EF4-FFF2-40B4-BE49-F238E27FC236}">
                <a16:creationId xmlns:a16="http://schemas.microsoft.com/office/drawing/2014/main" xmlns="" id="{C5F6E746-37D8-4A7A-AD33-6B6B1D014BD4}"/>
              </a:ext>
            </a:extLst>
          </p:cNvPr>
          <p:cNvSpPr/>
          <p:nvPr userDrawn="1"/>
        </p:nvSpPr>
        <p:spPr>
          <a:xfrm rot="900000">
            <a:off x="321825" y="4090744"/>
            <a:ext cx="921642" cy="84430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1" name="Oval 2">
            <a:extLst>
              <a:ext uri="{FF2B5EF4-FFF2-40B4-BE49-F238E27FC236}">
                <a16:creationId xmlns:a16="http://schemas.microsoft.com/office/drawing/2014/main" xmlns="" id="{379CFB22-212D-4552-83FB-F9C38030B6EA}"/>
              </a:ext>
            </a:extLst>
          </p:cNvPr>
          <p:cNvSpPr/>
          <p:nvPr userDrawn="1"/>
        </p:nvSpPr>
        <p:spPr>
          <a:xfrm rot="900000">
            <a:off x="1600041" y="4650431"/>
            <a:ext cx="1132658" cy="1037613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2" name="Oval 2">
            <a:extLst>
              <a:ext uri="{FF2B5EF4-FFF2-40B4-BE49-F238E27FC236}">
                <a16:creationId xmlns:a16="http://schemas.microsoft.com/office/drawing/2014/main" xmlns="" id="{116A01F3-5E4C-410E-93C1-F085D04D1170}"/>
              </a:ext>
            </a:extLst>
          </p:cNvPr>
          <p:cNvSpPr/>
          <p:nvPr userDrawn="1"/>
        </p:nvSpPr>
        <p:spPr>
          <a:xfrm rot="3709911">
            <a:off x="4429414" y="2983033"/>
            <a:ext cx="747626" cy="6848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3" name="Oval 2">
            <a:extLst>
              <a:ext uri="{FF2B5EF4-FFF2-40B4-BE49-F238E27FC236}">
                <a16:creationId xmlns:a16="http://schemas.microsoft.com/office/drawing/2014/main" xmlns="" id="{EF0F6281-4283-4BFA-9BD6-03D8CD575F45}"/>
              </a:ext>
            </a:extLst>
          </p:cNvPr>
          <p:cNvSpPr/>
          <p:nvPr userDrawn="1"/>
        </p:nvSpPr>
        <p:spPr>
          <a:xfrm rot="8100000">
            <a:off x="3377267" y="3485261"/>
            <a:ext cx="778758" cy="71341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4" name="Oval 2">
            <a:extLst>
              <a:ext uri="{FF2B5EF4-FFF2-40B4-BE49-F238E27FC236}">
                <a16:creationId xmlns:a16="http://schemas.microsoft.com/office/drawing/2014/main" xmlns="" id="{70C0120E-1DA4-4408-BBA5-0C14EA77E097}"/>
              </a:ext>
            </a:extLst>
          </p:cNvPr>
          <p:cNvSpPr/>
          <p:nvPr userDrawn="1"/>
        </p:nvSpPr>
        <p:spPr>
          <a:xfrm rot="19437896">
            <a:off x="3561650" y="5876089"/>
            <a:ext cx="1057756" cy="968996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5" name="Oval 2">
            <a:extLst>
              <a:ext uri="{FF2B5EF4-FFF2-40B4-BE49-F238E27FC236}">
                <a16:creationId xmlns:a16="http://schemas.microsoft.com/office/drawing/2014/main" xmlns="" id="{3C952919-975B-4539-9278-27219E721DA4}"/>
              </a:ext>
            </a:extLst>
          </p:cNvPr>
          <p:cNvSpPr/>
          <p:nvPr userDrawn="1"/>
        </p:nvSpPr>
        <p:spPr>
          <a:xfrm rot="900000">
            <a:off x="4245490" y="3608737"/>
            <a:ext cx="821418" cy="7524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6" name="Oval 2">
            <a:extLst>
              <a:ext uri="{FF2B5EF4-FFF2-40B4-BE49-F238E27FC236}">
                <a16:creationId xmlns:a16="http://schemas.microsoft.com/office/drawing/2014/main" xmlns="" id="{D5306C3F-626B-4D03-80B7-B6706B651F76}"/>
              </a:ext>
            </a:extLst>
          </p:cNvPr>
          <p:cNvSpPr/>
          <p:nvPr userDrawn="1"/>
        </p:nvSpPr>
        <p:spPr>
          <a:xfrm rot="3709911">
            <a:off x="3599311" y="4368286"/>
            <a:ext cx="1038426" cy="9512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7" name="Oval 2">
            <a:extLst>
              <a:ext uri="{FF2B5EF4-FFF2-40B4-BE49-F238E27FC236}">
                <a16:creationId xmlns:a16="http://schemas.microsoft.com/office/drawing/2014/main" xmlns="" id="{993DAAA7-9B09-4DD2-9187-75E3581900E1}"/>
              </a:ext>
            </a:extLst>
          </p:cNvPr>
          <p:cNvSpPr/>
          <p:nvPr userDrawn="1"/>
        </p:nvSpPr>
        <p:spPr>
          <a:xfrm rot="3709911">
            <a:off x="1848179" y="4037013"/>
            <a:ext cx="844966" cy="77406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9" name="Oval 2">
            <a:extLst>
              <a:ext uri="{FF2B5EF4-FFF2-40B4-BE49-F238E27FC236}">
                <a16:creationId xmlns:a16="http://schemas.microsoft.com/office/drawing/2014/main" xmlns="" id="{58EAD41B-5683-47F8-B4DF-FEB698E8D5C9}"/>
              </a:ext>
            </a:extLst>
          </p:cNvPr>
          <p:cNvSpPr/>
          <p:nvPr userDrawn="1"/>
        </p:nvSpPr>
        <p:spPr>
          <a:xfrm rot="900000">
            <a:off x="3336589" y="5100329"/>
            <a:ext cx="815880" cy="747418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2" name="Oval 2">
            <a:extLst>
              <a:ext uri="{FF2B5EF4-FFF2-40B4-BE49-F238E27FC236}">
                <a16:creationId xmlns:a16="http://schemas.microsoft.com/office/drawing/2014/main" xmlns="" id="{7F47E53E-A714-49C8-9CF6-E8CEA0D64CE8}"/>
              </a:ext>
            </a:extLst>
          </p:cNvPr>
          <p:cNvSpPr/>
          <p:nvPr userDrawn="1"/>
        </p:nvSpPr>
        <p:spPr>
          <a:xfrm rot="19437896">
            <a:off x="-857233" y="6604006"/>
            <a:ext cx="1015434" cy="930226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3" name="Oval 2">
            <a:extLst>
              <a:ext uri="{FF2B5EF4-FFF2-40B4-BE49-F238E27FC236}">
                <a16:creationId xmlns:a16="http://schemas.microsoft.com/office/drawing/2014/main" xmlns="" id="{A538598F-4ECE-4AE8-8B4F-F99AEF364E8B}"/>
              </a:ext>
            </a:extLst>
          </p:cNvPr>
          <p:cNvSpPr/>
          <p:nvPr userDrawn="1"/>
        </p:nvSpPr>
        <p:spPr>
          <a:xfrm rot="19437896">
            <a:off x="4773279" y="4383116"/>
            <a:ext cx="1057756" cy="968996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4" name="Oval 2">
            <a:extLst>
              <a:ext uri="{FF2B5EF4-FFF2-40B4-BE49-F238E27FC236}">
                <a16:creationId xmlns:a16="http://schemas.microsoft.com/office/drawing/2014/main" xmlns="" id="{034275C5-196F-49DE-9AF5-76EB1B2D8275}"/>
              </a:ext>
            </a:extLst>
          </p:cNvPr>
          <p:cNvSpPr/>
          <p:nvPr userDrawn="1"/>
        </p:nvSpPr>
        <p:spPr>
          <a:xfrm rot="8100000">
            <a:off x="2818578" y="1990373"/>
            <a:ext cx="1844452" cy="168968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5" name="Oval 2">
            <a:extLst>
              <a:ext uri="{FF2B5EF4-FFF2-40B4-BE49-F238E27FC236}">
                <a16:creationId xmlns:a16="http://schemas.microsoft.com/office/drawing/2014/main" xmlns="" id="{C3F37386-5866-4EED-9107-2A36F47353AE}"/>
              </a:ext>
            </a:extLst>
          </p:cNvPr>
          <p:cNvSpPr/>
          <p:nvPr userDrawn="1"/>
        </p:nvSpPr>
        <p:spPr>
          <a:xfrm rot="8100000">
            <a:off x="4228067" y="4747085"/>
            <a:ext cx="1844452" cy="168968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31238988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465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tyle slide layou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xmlns="" id="{711C7802-0270-441B-9D57-6EB560169063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895311" y="2263302"/>
            <a:ext cx="1690628" cy="169081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xmlns="" id="{866C92F7-2E27-469F-AEAC-8DBEC5FE7725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7295743" y="2263302"/>
            <a:ext cx="1690628" cy="169081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xmlns="" id="{97FCFEA9-28B7-4A1C-8BC7-F3F635A8BB6F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9696174" y="2263302"/>
            <a:ext cx="1690628" cy="169081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70203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7826768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C56D4422-9AD5-4F57-B03F-7AB2C7088B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24126" y="200025"/>
            <a:ext cx="5982574" cy="645795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3747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B6DD91-BF0E-4564-A729-1B75F9B0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ECC8EB8-79DC-4105-BF59-59E1F8E321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4B03A96-E364-4A11-9EDF-8857088CF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84501C0-5D7A-4501-8656-70FBDB16D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E65BBD1-8648-43B5-B582-0604EE209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5694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7417BC-5BB9-4C29-AD8D-32C158AF9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0F82FEC-A951-4D8C-AE1E-BDE3AE5305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00B5435-6C7C-4885-B164-B5E9E804C9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E800756-433C-46D9-8C2D-ABFAF158C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5021F95-C869-4F40-B469-F59CBA631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BAF97EE-654E-476B-BA32-B04913E8A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4481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673D946-156E-4741-B1B5-C870A3650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346D166-3A84-4249-B569-C14800F5DE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5AD5C8B-E363-4B6A-AA6F-54E752E9CE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D93A102-3BAC-4229-8D84-66D360668F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54032A6-6F88-415E-AF1D-505D90B1BE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687F4D5-422E-4B1D-B531-F7E8D7412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1B1B1A9B-0C21-4A86-BB73-50295391F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68CCD9C-EA1C-4B74-A4CF-C03C0F2D2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3162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AC9C07-69B5-42AC-9BD3-F041AFD96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3432C421-DB49-41A0-BEC2-E20587B49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0F3AF6C-0534-49FA-9FE3-FB62B7B8B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BA2EB39-2555-4D91-963B-B6F9EDCC3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2243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9B04B59-D775-41B3-96BE-77A9A7220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FD27223-0CBF-4D78-B269-7D19C89F1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7B0B591-9DC3-4C78-89D6-AA2F219AB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1631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74D78D-5886-4A5B-B5C5-4E86C129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6A72C43-D5FB-41FF-8D32-FA5350D9D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47312A0-776B-4FF4-99C3-113836D8D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AF42DB2-8068-4BCD-B7A4-9B648E6BB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55D6FA9-D37A-40D2-B998-DD4E6FDFC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269CC58-0C39-4E2D-99A7-461A4F5F3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0923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F2BEDA0-5F22-47D2-A13D-06400971E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E5FEA482-AC92-4F5F-9BEE-6DCA19B51E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E3442AB-5529-46E0-A77E-6ABDD21D2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6D62EB8-0E6C-498B-80EE-84573F71B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F5EFA47-BC41-40A3-8C23-602A6F2F7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DC4C5F5-8647-46E0-BDA2-3939B66C9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336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EDEAAFE-E41F-4F8F-BFC4-0475F472A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7CF5BE0-FC90-4C1E-B9A5-5E83ACF42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E19EEAC-6A17-46A1-A05D-BBD753001A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7327D57-4815-4184-886F-BF8C51F202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9817FCB-3B73-4584-A06C-ED46C502A0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98759-2E07-4507-9B53-894437B8F4DA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3060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40" r:id="rId12"/>
    <p:sldLayoutId id="2147483741" r:id="rId13"/>
    <p:sldLayoutId id="2147483742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4" r:id="rId24"/>
    <p:sldLayoutId id="2147483755" r:id="rId25"/>
    <p:sldLayoutId id="2147483756" r:id="rId2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image" Target="../media/image70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70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4.png"/><Relationship Id="rId9" Type="http://schemas.openxmlformats.org/officeDocument/2006/relationships/image" Target="../media/image40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7" Type="http://schemas.openxmlformats.org/officeDocument/2006/relationships/image" Target="../media/image70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Relationship Id="rId10" Type="http://schemas.openxmlformats.org/officeDocument/2006/relationships/image" Target="../media/image6.jpg"/><Relationship Id="rId9" Type="http://schemas.openxmlformats.org/officeDocument/2006/relationships/image" Target="../media/image62.sv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28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4.png"/><Relationship Id="rId4" Type="http://schemas.openxmlformats.org/officeDocument/2006/relationships/image" Target="../media/image6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178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xmlns="" id="{65CD09FE-A67F-4A25-AC66-7CDA25819C82}"/>
              </a:ext>
            </a:extLst>
          </p:cNvPr>
          <p:cNvSpPr txBox="1">
            <a:spLocks/>
          </p:cNvSpPr>
          <p:nvPr/>
        </p:nvSpPr>
        <p:spPr>
          <a:xfrm>
            <a:off x="3252731" y="186011"/>
            <a:ext cx="6201621" cy="45412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</a:rPr>
              <a:t>Universit</a:t>
            </a:r>
            <a:r>
              <a:rPr kumimoji="0" lang="fr-FR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</a:rPr>
              <a:t>é </a:t>
            </a:r>
            <a:r>
              <a:rPr lang="fr-FR" sz="20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d’</a:t>
            </a:r>
            <a:r>
              <a:rPr kumimoji="0" lang="fr-FR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</a:rPr>
              <a:t>Alger</a:t>
            </a:r>
            <a:r>
              <a:rPr kumimoji="0" lang="fr-FR" sz="20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</a:rPr>
              <a:t> 1 – Benyoucef Benkhedda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B14FD909-F9B3-4009-9F70-90D87EC302D6}"/>
              </a:ext>
            </a:extLst>
          </p:cNvPr>
          <p:cNvSpPr/>
          <p:nvPr/>
        </p:nvSpPr>
        <p:spPr>
          <a:xfrm>
            <a:off x="0" y="0"/>
            <a:ext cx="617077" cy="6858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xmlns="" id="{60B118AE-7902-4098-A51F-B921BA3A9E63}"/>
              </a:ext>
            </a:extLst>
          </p:cNvPr>
          <p:cNvSpPr/>
          <p:nvPr/>
        </p:nvSpPr>
        <p:spPr>
          <a:xfrm>
            <a:off x="11422743" y="6036936"/>
            <a:ext cx="769257" cy="821064"/>
          </a:xfrm>
          <a:prstGeom prst="triangle">
            <a:avLst>
              <a:gd name="adj" fmla="val 10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xmlns="" id="{6996B965-5F2A-4A88-8036-944B5D770E46}"/>
              </a:ext>
            </a:extLst>
          </p:cNvPr>
          <p:cNvSpPr/>
          <p:nvPr/>
        </p:nvSpPr>
        <p:spPr>
          <a:xfrm rot="16200000">
            <a:off x="11396840" y="-25903"/>
            <a:ext cx="769257" cy="821064"/>
          </a:xfrm>
          <a:prstGeom prst="triangle">
            <a:avLst>
              <a:gd name="adj" fmla="val 10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xmlns="" id="{8006BB2B-32DB-4D7A-8F1A-D53BE0AB0924}"/>
              </a:ext>
            </a:extLst>
          </p:cNvPr>
          <p:cNvSpPr txBox="1">
            <a:spLocks/>
          </p:cNvSpPr>
          <p:nvPr/>
        </p:nvSpPr>
        <p:spPr>
          <a:xfrm>
            <a:off x="1026369" y="4502464"/>
            <a:ext cx="5616575" cy="45412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</a:rPr>
              <a:t>Pr</a:t>
            </a:r>
            <a:r>
              <a:rPr kumimoji="0" lang="fr-FR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</a:rPr>
              <a:t>é</a:t>
            </a:r>
            <a:r>
              <a:rPr kumimoji="0" lang="en-US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</a:rPr>
              <a:t>sent</a:t>
            </a:r>
            <a:r>
              <a:rPr kumimoji="0" lang="fr-FR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</a:rPr>
              <a:t>é </a:t>
            </a:r>
            <a:r>
              <a:rPr kumimoji="0" lang="en-US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</a:rPr>
              <a:t>par 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BOUBEKEUR Fatma –G02-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</a:rPr>
              <a:t>BOUDAH Maha –G01-</a:t>
            </a:r>
            <a:endParaRPr kumimoji="0" lang="en-GB" sz="18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xmlns="" id="{2BF9F193-336D-42FA-AA80-EC781C9ECFA2}"/>
              </a:ext>
            </a:extLst>
          </p:cNvPr>
          <p:cNvSpPr txBox="1">
            <a:spLocks/>
          </p:cNvSpPr>
          <p:nvPr/>
        </p:nvSpPr>
        <p:spPr>
          <a:xfrm>
            <a:off x="1026369" y="6447468"/>
            <a:ext cx="4077949" cy="45412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000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ookman Old Style" panose="02050604050505020204" pitchFamily="18" charset="0"/>
              </a:rPr>
              <a:t>Le 04</a:t>
            </a:r>
            <a:r>
              <a:rPr kumimoji="0" lang="en-GB" sz="2000" i="0" u="none" strike="noStrike" kern="1200" cap="none" spc="0" normalizeH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ookman Old Style" panose="02050604050505020204" pitchFamily="18" charset="0"/>
              </a:rPr>
              <a:t> F</a:t>
            </a:r>
            <a:r>
              <a:rPr kumimoji="0" lang="fr-FR" sz="2000" i="0" u="none" strike="noStrike" kern="1200" cap="none" spc="0" normalizeH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ookman Old Style" panose="02050604050505020204" pitchFamily="18" charset="0"/>
              </a:rPr>
              <a:t>é</a:t>
            </a:r>
            <a:r>
              <a:rPr kumimoji="0" lang="en-US" sz="2000" i="0" u="none" strike="noStrike" kern="1200" cap="none" spc="0" normalizeH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ookman Old Style" panose="02050604050505020204" pitchFamily="18" charset="0"/>
              </a:rPr>
              <a:t>vrier 2020</a:t>
            </a:r>
            <a:endParaRPr kumimoji="0" lang="en-GB" sz="200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16F02C87-B381-40E9-AB22-D829447E7DDB}"/>
              </a:ext>
            </a:extLst>
          </p:cNvPr>
          <p:cNvSpPr/>
          <p:nvPr/>
        </p:nvSpPr>
        <p:spPr>
          <a:xfrm>
            <a:off x="160205" y="1887156"/>
            <a:ext cx="296666" cy="296666"/>
          </a:xfrm>
          <a:prstGeom prst="ellipse">
            <a:avLst/>
          </a:prstGeom>
          <a:solidFill>
            <a:schemeClr val="bg2">
              <a:lumMod val="10000"/>
            </a:schemeClr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34AD27EC-705F-4319-8E38-17B353235D04}"/>
              </a:ext>
            </a:extLst>
          </p:cNvPr>
          <p:cNvSpPr/>
          <p:nvPr/>
        </p:nvSpPr>
        <p:spPr>
          <a:xfrm>
            <a:off x="160205" y="4738559"/>
            <a:ext cx="296666" cy="296666"/>
          </a:xfrm>
          <a:prstGeom prst="ellipse">
            <a:avLst/>
          </a:prstGeom>
          <a:solidFill>
            <a:schemeClr val="bg2">
              <a:lumMod val="10000"/>
            </a:schemeClr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3C0FBFB7-8B9B-470F-98A2-ED0E64E35D5C}"/>
              </a:ext>
            </a:extLst>
          </p:cNvPr>
          <p:cNvCxnSpPr/>
          <p:nvPr/>
        </p:nvCxnSpPr>
        <p:spPr>
          <a:xfrm>
            <a:off x="308538" y="2149023"/>
            <a:ext cx="0" cy="2643686"/>
          </a:xfrm>
          <a:prstGeom prst="line">
            <a:avLst/>
          </a:prstGeom>
          <a:ln w="13652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4">
            <a:extLst>
              <a:ext uri="{FF2B5EF4-FFF2-40B4-BE49-F238E27FC236}">
                <a16:creationId xmlns:a16="http://schemas.microsoft.com/office/drawing/2014/main" xmlns="" id="{65CD09FE-A67F-4A25-AC66-7CDA25819C82}"/>
              </a:ext>
            </a:extLst>
          </p:cNvPr>
          <p:cNvSpPr txBox="1">
            <a:spLocks/>
          </p:cNvSpPr>
          <p:nvPr/>
        </p:nvSpPr>
        <p:spPr>
          <a:xfrm>
            <a:off x="3545254" y="877326"/>
            <a:ext cx="5616575" cy="45412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</a:rPr>
              <a:t>Module : Méthodes bio-inspirées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xmlns="" id="{65CD09FE-A67F-4A25-AC66-7CDA25819C82}"/>
              </a:ext>
            </a:extLst>
          </p:cNvPr>
          <p:cNvSpPr txBox="1">
            <a:spLocks/>
          </p:cNvSpPr>
          <p:nvPr/>
        </p:nvSpPr>
        <p:spPr>
          <a:xfrm>
            <a:off x="2757179" y="2373990"/>
            <a:ext cx="6255883" cy="45412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buNone/>
              <a:defRPr/>
            </a:pPr>
            <a:r>
              <a:rPr lang="fr-FR" dirty="0" smtClean="0">
                <a:solidFill>
                  <a:srgbClr val="FFC000"/>
                </a:solidFill>
                <a:latin typeface="Bookman Old Style" panose="02050604050505020204" pitchFamily="18" charset="0"/>
              </a:rPr>
              <a:t>Présentation du TP :</a:t>
            </a:r>
          </a:p>
          <a:p>
            <a:pPr marL="0" lvl="0" indent="0" algn="ctr">
              <a:buNone/>
              <a:defRPr/>
            </a:pPr>
            <a:r>
              <a:rPr lang="fr-FR" dirty="0" smtClean="0">
                <a:solidFill>
                  <a:srgbClr val="FFC000"/>
                </a:solidFill>
                <a:latin typeface="Bookman Old Style" panose="02050604050505020204" pitchFamily="18" charset="0"/>
              </a:rPr>
              <a:t>Implémentation </a:t>
            </a:r>
            <a:r>
              <a:rPr lang="fr-FR" dirty="0">
                <a:solidFill>
                  <a:srgbClr val="FFC000"/>
                </a:solidFill>
                <a:latin typeface="Bookman Old Style" panose="02050604050505020204" pitchFamily="18" charset="0"/>
              </a:rPr>
              <a:t>d’un solveur SAT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06" y="-136221"/>
            <a:ext cx="1892273" cy="2023377"/>
          </a:xfrm>
          <a:prstGeom prst="rect">
            <a:avLst/>
          </a:prstGeom>
        </p:spPr>
      </p:pic>
      <p:sp>
        <p:nvSpPr>
          <p:cNvPr id="17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1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43864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352" y="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Repr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sentation graphique des 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sultats</a:t>
            </a:r>
            <a:endParaRPr lang="en-GB" sz="4800" b="1" dirty="0">
              <a:solidFill>
                <a:srgbClr val="FFC000"/>
              </a:solidFill>
              <a:latin typeface="Raleway" panose="020B05030301010600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52E31DE-4A21-4690-85DC-6005506A63B0}"/>
              </a:ext>
            </a:extLst>
          </p:cNvPr>
          <p:cNvSpPr txBox="1"/>
          <p:nvPr/>
        </p:nvSpPr>
        <p:spPr>
          <a:xfrm>
            <a:off x="935534" y="5883161"/>
            <a:ext cx="10728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Histogramme </a:t>
            </a:r>
            <a:r>
              <a:rPr lang="fr-FR" sz="2000" dirty="0">
                <a:solidFill>
                  <a:schemeClr val="bg1"/>
                </a:solidFill>
              </a:rPr>
              <a:t>montrant les résultats de l’application de l’algorithme </a:t>
            </a:r>
            <a:r>
              <a:rPr lang="fr-FR" sz="2000" dirty="0" smtClean="0">
                <a:solidFill>
                  <a:schemeClr val="bg1"/>
                </a:solidFill>
              </a:rPr>
              <a:t>DFS </a:t>
            </a:r>
            <a:r>
              <a:rPr lang="fr-FR" sz="2000" dirty="0">
                <a:solidFill>
                  <a:schemeClr val="bg1"/>
                </a:solidFill>
              </a:rPr>
              <a:t>pour le problème SAT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</a:rPr>
              <a:t>sur les </a:t>
            </a:r>
            <a:r>
              <a:rPr lang="fr-FR" sz="2000" dirty="0" smtClean="0">
                <a:solidFill>
                  <a:schemeClr val="bg1"/>
                </a:solidFill>
              </a:rPr>
              <a:t>fichiers </a:t>
            </a:r>
            <a:r>
              <a:rPr lang="fr-FR" sz="2000" dirty="0">
                <a:solidFill>
                  <a:schemeClr val="bg1"/>
                </a:solidFill>
              </a:rPr>
              <a:t>de Benchmarks </a:t>
            </a:r>
            <a:r>
              <a:rPr lang="fr-FR" sz="2000" dirty="0" smtClean="0">
                <a:solidFill>
                  <a:schemeClr val="bg1"/>
                </a:solidFill>
              </a:rPr>
              <a:t>UUF-75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aleway" panose="020B0503030101060003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589" y="1684648"/>
            <a:ext cx="8100811" cy="39828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03042" y="1571222"/>
            <a:ext cx="8384147" cy="419851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10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348495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D577B035-0EAA-4333-84CA-EEB029651FD1}"/>
              </a:ext>
            </a:extLst>
          </p:cNvPr>
          <p:cNvSpPr/>
          <p:nvPr/>
        </p:nvSpPr>
        <p:spPr>
          <a:xfrm>
            <a:off x="10272000" y="6597000"/>
            <a:ext cx="1296000" cy="261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Text Placeholder 5">
            <a:extLst>
              <a:ext uri="{FF2B5EF4-FFF2-40B4-BE49-F238E27FC236}">
                <a16:creationId xmlns:a16="http://schemas.microsoft.com/office/drawing/2014/main" xmlns="" id="{4EB6EEC7-CE4F-4800-AE2C-5B3DA40DFC17}"/>
              </a:ext>
            </a:extLst>
          </p:cNvPr>
          <p:cNvSpPr txBox="1">
            <a:spLocks/>
          </p:cNvSpPr>
          <p:nvPr/>
        </p:nvSpPr>
        <p:spPr>
          <a:xfrm>
            <a:off x="931492" y="2549150"/>
            <a:ext cx="2421979" cy="63851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Title 3">
            <a:extLst>
              <a:ext uri="{FF2B5EF4-FFF2-40B4-BE49-F238E27FC236}">
                <a16:creationId xmlns:a16="http://schemas.microsoft.com/office/drawing/2014/main" xmlns="" id="{128EA8B6-F089-42EB-995F-07B533544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000" y="132549"/>
            <a:ext cx="10515600" cy="1050959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FFC000"/>
                </a:solidFill>
                <a:latin typeface="Bahnschrift Light" panose="020B0502040204020203" pitchFamily="34" charset="0"/>
              </a:rPr>
              <a:t>3- L’algorithme A*</a:t>
            </a:r>
            <a:endParaRPr lang="en-GB" sz="4800" b="1" dirty="0">
              <a:solidFill>
                <a:srgbClr val="FFC000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0F5E633A-A878-4F79-BFC9-79078F09CE8E}"/>
              </a:ext>
            </a:extLst>
          </p:cNvPr>
          <p:cNvSpPr txBox="1"/>
          <p:nvPr/>
        </p:nvSpPr>
        <p:spPr>
          <a:xfrm>
            <a:off x="575555" y="1219997"/>
            <a:ext cx="11271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Le tableau ci-dessous représente le taux de </a:t>
            </a:r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satisfiabilité 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des 10 </a:t>
            </a:r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fichiers 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sélectionnés aléatoirement</a:t>
            </a:r>
          </a:p>
          <a:p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des deux benchmarks UF-75 et UUF-75 avec un algorithme </a:t>
            </a:r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A*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pic>
        <p:nvPicPr>
          <p:cNvPr id="17" name="Graphic 16" descr="Bookmark">
            <a:extLst>
              <a:ext uri="{FF2B5EF4-FFF2-40B4-BE49-F238E27FC236}">
                <a16:creationId xmlns:a16="http://schemas.microsoft.com/office/drawing/2014/main" xmlns="" id="{1BD6F823-02C2-449C-9D66-916166318D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0076" y="-202393"/>
            <a:ext cx="1050959" cy="1050959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492" y="2047741"/>
            <a:ext cx="9204180" cy="4432169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11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90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352" y="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Repr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sentation graphique des 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sultats</a:t>
            </a:r>
            <a:endParaRPr lang="en-GB" sz="4800" b="1" dirty="0">
              <a:solidFill>
                <a:srgbClr val="FFC000"/>
              </a:solidFill>
              <a:latin typeface="Raleway" panose="020B05030301010600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52E31DE-4A21-4690-85DC-6005506A63B0}"/>
              </a:ext>
            </a:extLst>
          </p:cNvPr>
          <p:cNvSpPr txBox="1"/>
          <p:nvPr/>
        </p:nvSpPr>
        <p:spPr>
          <a:xfrm>
            <a:off x="935534" y="5883161"/>
            <a:ext cx="10728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Histogramme </a:t>
            </a:r>
            <a:r>
              <a:rPr lang="fr-FR" sz="2000" dirty="0">
                <a:solidFill>
                  <a:schemeClr val="bg1"/>
                </a:solidFill>
              </a:rPr>
              <a:t>montrant les résultats de l’application de l’algorithme </a:t>
            </a:r>
            <a:r>
              <a:rPr lang="fr-FR" sz="2000" dirty="0" smtClean="0">
                <a:solidFill>
                  <a:schemeClr val="bg1"/>
                </a:solidFill>
              </a:rPr>
              <a:t>A* </a:t>
            </a:r>
            <a:r>
              <a:rPr lang="fr-FR" sz="2000" dirty="0">
                <a:solidFill>
                  <a:schemeClr val="bg1"/>
                </a:solidFill>
              </a:rPr>
              <a:t>pour le problème SAT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</a:rPr>
              <a:t>sur les </a:t>
            </a:r>
            <a:r>
              <a:rPr lang="fr-FR" sz="2000" dirty="0" smtClean="0">
                <a:solidFill>
                  <a:schemeClr val="bg1"/>
                </a:solidFill>
              </a:rPr>
              <a:t>fichiers </a:t>
            </a:r>
            <a:r>
              <a:rPr lang="fr-FR" sz="2000" dirty="0">
                <a:solidFill>
                  <a:schemeClr val="bg1"/>
                </a:solidFill>
              </a:rPr>
              <a:t>de Benchmarks UF-75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aleway" panose="020B0503030101060003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831" y="1684648"/>
            <a:ext cx="8113689" cy="39828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03042" y="1571222"/>
            <a:ext cx="8384147" cy="419851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12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786206"/>
      </p:ext>
    </p:extLst>
  </p:cSld>
  <p:clrMapOvr>
    <a:masterClrMapping/>
  </p:clrMapOvr>
  <p:transition spd="slow">
    <p:check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352" y="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Repr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sentation graphique des 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sultats</a:t>
            </a:r>
            <a:endParaRPr lang="en-GB" sz="4800" b="1" dirty="0">
              <a:solidFill>
                <a:srgbClr val="FFC000"/>
              </a:solidFill>
              <a:latin typeface="Raleway" panose="020B05030301010600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52E31DE-4A21-4690-85DC-6005506A63B0}"/>
              </a:ext>
            </a:extLst>
          </p:cNvPr>
          <p:cNvSpPr txBox="1"/>
          <p:nvPr/>
        </p:nvSpPr>
        <p:spPr>
          <a:xfrm>
            <a:off x="935534" y="5883161"/>
            <a:ext cx="10728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Histogramme </a:t>
            </a:r>
            <a:r>
              <a:rPr lang="fr-FR" sz="2000" dirty="0">
                <a:solidFill>
                  <a:schemeClr val="bg1"/>
                </a:solidFill>
              </a:rPr>
              <a:t>montrant les résultats de l’application de l’algorithme </a:t>
            </a:r>
            <a:r>
              <a:rPr lang="fr-FR" sz="2000" dirty="0" smtClean="0">
                <a:solidFill>
                  <a:schemeClr val="bg1"/>
                </a:solidFill>
              </a:rPr>
              <a:t>A* pour </a:t>
            </a:r>
            <a:r>
              <a:rPr lang="fr-FR" sz="2000" dirty="0">
                <a:solidFill>
                  <a:schemeClr val="bg1"/>
                </a:solidFill>
              </a:rPr>
              <a:t>le problème SAT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</a:rPr>
              <a:t>sur les </a:t>
            </a:r>
            <a:r>
              <a:rPr lang="fr-FR" sz="2000" dirty="0" smtClean="0">
                <a:solidFill>
                  <a:schemeClr val="bg1"/>
                </a:solidFill>
              </a:rPr>
              <a:t>fichiers </a:t>
            </a:r>
            <a:r>
              <a:rPr lang="fr-FR" sz="2000" dirty="0">
                <a:solidFill>
                  <a:schemeClr val="bg1"/>
                </a:solidFill>
              </a:rPr>
              <a:t>de Benchmarks UF-75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aleway" panose="020B0503030101060003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832" y="1684648"/>
            <a:ext cx="8113690" cy="39828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03042" y="1571222"/>
            <a:ext cx="8384147" cy="419851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13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967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xmlns="" id="{78EF894B-8513-4BCE-917C-5BE28F09B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47741" y="6165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 smtClean="0">
                <a:solidFill>
                  <a:schemeClr val="accent4"/>
                </a:solidFill>
                <a:latin typeface="Bookman Old Style" panose="02050604050505020204" pitchFamily="18" charset="0"/>
              </a:rPr>
              <a:t>Discussion des r</a:t>
            </a:r>
            <a:r>
              <a:rPr lang="fr-FR" dirty="0" smtClean="0">
                <a:solidFill>
                  <a:schemeClr val="accent4"/>
                </a:solidFill>
                <a:latin typeface="Bookman Old Style" panose="02050604050505020204" pitchFamily="18" charset="0"/>
              </a:rPr>
              <a:t>é</a:t>
            </a:r>
            <a:r>
              <a:rPr lang="en-US" dirty="0" smtClean="0">
                <a:solidFill>
                  <a:schemeClr val="accent4"/>
                </a:solidFill>
                <a:latin typeface="Bookman Old Style" panose="02050604050505020204" pitchFamily="18" charset="0"/>
              </a:rPr>
              <a:t>sultats</a:t>
            </a:r>
            <a:endParaRPr lang="en-GB" dirty="0"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CA95D95E-42B3-46A3-88EF-BF71FE0B940E}"/>
              </a:ext>
            </a:extLst>
          </p:cNvPr>
          <p:cNvSpPr/>
          <p:nvPr/>
        </p:nvSpPr>
        <p:spPr>
          <a:xfrm>
            <a:off x="5869230" y="6192608"/>
            <a:ext cx="266700" cy="266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9E19B650-50DE-40E3-9A93-27CAFF3B7F53}"/>
              </a:ext>
            </a:extLst>
          </p:cNvPr>
          <p:cNvSpPr/>
          <p:nvPr/>
        </p:nvSpPr>
        <p:spPr>
          <a:xfrm>
            <a:off x="6238516" y="6192608"/>
            <a:ext cx="266700" cy="2667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52C3AA8D-EFC5-4469-8A96-02A937F42C0C}"/>
              </a:ext>
            </a:extLst>
          </p:cNvPr>
          <p:cNvSpPr/>
          <p:nvPr/>
        </p:nvSpPr>
        <p:spPr>
          <a:xfrm>
            <a:off x="6602858" y="6192608"/>
            <a:ext cx="266700" cy="266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Graphic 2" descr="Magnifying glass">
            <a:extLst>
              <a:ext uri="{FF2B5EF4-FFF2-40B4-BE49-F238E27FC236}">
                <a16:creationId xmlns:a16="http://schemas.microsoft.com/office/drawing/2014/main" xmlns="" id="{4E5B90B1-5A5F-41D6-B43D-365DC5F2F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10148551" y="0"/>
            <a:ext cx="1814173" cy="1814173"/>
          </a:xfrm>
          <a:prstGeom prst="rect">
            <a:avLst/>
          </a:prstGeom>
        </p:spPr>
      </p:pic>
      <p:cxnSp>
        <p:nvCxnSpPr>
          <p:cNvPr id="4" name="Connecteur droit 3"/>
          <p:cNvCxnSpPr/>
          <p:nvPr/>
        </p:nvCxnSpPr>
        <p:spPr>
          <a:xfrm>
            <a:off x="875763" y="1043189"/>
            <a:ext cx="6684136" cy="2575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7332854"/>
              </p:ext>
            </p:extLst>
          </p:nvPr>
        </p:nvGraphicFramePr>
        <p:xfrm>
          <a:off x="519355" y="2121131"/>
          <a:ext cx="8128000" cy="11125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fr-FR" dirty="0">
                        <a:latin typeface="Bookman Old Style" panose="020506040505050202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Bookman Old Style" panose="02050604050505020204" pitchFamily="18" charset="0"/>
                        </a:rPr>
                        <a:t>BFS</a:t>
                      </a:r>
                      <a:endParaRPr lang="fr-FR" dirty="0"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Bookman Old Style" panose="02050604050505020204" pitchFamily="18" charset="0"/>
                        </a:rPr>
                        <a:t>DFS</a:t>
                      </a:r>
                      <a:endParaRPr lang="fr-FR" dirty="0"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Bookman Old Style" panose="02050604050505020204" pitchFamily="18" charset="0"/>
                        </a:rPr>
                        <a:t>A*</a:t>
                      </a:r>
                      <a:endParaRPr lang="fr-FR" dirty="0"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70AD47"/>
                          </a:solidFill>
                          <a:latin typeface="Bookman Old Style" panose="02050604050505020204" pitchFamily="18" charset="0"/>
                        </a:rPr>
                        <a:t>UF-75</a:t>
                      </a:r>
                      <a:endParaRPr lang="fr-FR" dirty="0">
                        <a:solidFill>
                          <a:srgbClr val="70AD47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89.88 %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88.03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96.92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70AD47"/>
                          </a:solidFill>
                          <a:latin typeface="Bookman Old Style" panose="02050604050505020204" pitchFamily="18" charset="0"/>
                        </a:rPr>
                        <a:t>UUF-75</a:t>
                      </a:r>
                      <a:endParaRPr lang="fr-FR" dirty="0">
                        <a:solidFill>
                          <a:srgbClr val="70AD47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89.50 %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87.42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96.06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 Placeholder 5">
            <a:extLst>
              <a:ext uri="{FF2B5EF4-FFF2-40B4-BE49-F238E27FC236}">
                <a16:creationId xmlns:a16="http://schemas.microsoft.com/office/drawing/2014/main" xmlns="" id="{5BCD8AC0-DDCE-4953-A003-9F09E743112B}"/>
              </a:ext>
            </a:extLst>
          </p:cNvPr>
          <p:cNvSpPr txBox="1">
            <a:spLocks/>
          </p:cNvSpPr>
          <p:nvPr/>
        </p:nvSpPr>
        <p:spPr>
          <a:xfrm>
            <a:off x="519355" y="4132624"/>
            <a:ext cx="5616575" cy="272537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dirty="0" smtClean="0">
                <a:solidFill>
                  <a:srgbClr val="FFC000"/>
                </a:solidFill>
                <a:latin typeface="Bookman Old Style" panose="02050604050505020204" pitchFamily="18" charset="0"/>
              </a:rPr>
              <a:t>A</a:t>
            </a:r>
            <a:r>
              <a:rPr lang="fr-FR" sz="1800" dirty="0">
                <a:solidFill>
                  <a:srgbClr val="FFC000"/>
                </a:solidFill>
                <a:latin typeface="Bookman Old Style" panose="02050604050505020204" pitchFamily="18" charset="0"/>
              </a:rPr>
              <a:t>* 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(</a:t>
            </a:r>
            <a:r>
              <a:rPr lang="fr-FR" sz="18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efficacité 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moyenne = </a:t>
            </a:r>
            <a:r>
              <a:rPr lang="fr-FR" sz="1800" dirty="0">
                <a:solidFill>
                  <a:srgbClr val="FFC000"/>
                </a:solidFill>
                <a:latin typeface="Bookman Old Style" panose="02050604050505020204" pitchFamily="18" charset="0"/>
              </a:rPr>
              <a:t>96.5%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)</a:t>
            </a:r>
          </a:p>
          <a:p>
            <a:pPr marL="0" indent="0">
              <a:buNone/>
            </a:pPr>
            <a:r>
              <a:rPr lang="fr-FR" sz="1800" dirty="0" smtClean="0">
                <a:solidFill>
                  <a:srgbClr val="FFC000"/>
                </a:solidFill>
                <a:latin typeface="Bookman Old Style" panose="02050604050505020204" pitchFamily="18" charset="0"/>
              </a:rPr>
              <a:t>BFS 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(</a:t>
            </a:r>
            <a:r>
              <a:rPr lang="fr-FR" sz="18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efficacité 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moyenne = </a:t>
            </a:r>
            <a:r>
              <a:rPr lang="fr-FR" sz="1800" dirty="0">
                <a:solidFill>
                  <a:srgbClr val="FFC000"/>
                </a:solidFill>
                <a:latin typeface="Bookman Old Style" panose="02050604050505020204" pitchFamily="18" charset="0"/>
              </a:rPr>
              <a:t>89.7%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)</a:t>
            </a:r>
          </a:p>
          <a:p>
            <a:pPr marL="0" indent="0">
              <a:buNone/>
            </a:pPr>
            <a:r>
              <a:rPr lang="fr-FR" sz="1800" dirty="0" smtClean="0">
                <a:solidFill>
                  <a:srgbClr val="FFC000"/>
                </a:solidFill>
                <a:latin typeface="Bookman Old Style" panose="02050604050505020204" pitchFamily="18" charset="0"/>
              </a:rPr>
              <a:t>DFS 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(</a:t>
            </a:r>
            <a:r>
              <a:rPr lang="fr-FR" sz="18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efficacité 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moyenne = </a:t>
            </a:r>
            <a:r>
              <a:rPr lang="fr-FR" sz="1800" dirty="0">
                <a:solidFill>
                  <a:srgbClr val="FFC000"/>
                </a:solidFill>
                <a:latin typeface="Bookman Old Style" panose="02050604050505020204" pitchFamily="18" charset="0"/>
              </a:rPr>
              <a:t>87.73%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)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14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0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Rectangle: Top Corners Rounded 246">
            <a:extLst>
              <a:ext uri="{FF2B5EF4-FFF2-40B4-BE49-F238E27FC236}">
                <a16:creationId xmlns:a16="http://schemas.microsoft.com/office/drawing/2014/main" xmlns="" id="{2573B5BF-096F-4A66-B0B5-F31C42151791}"/>
              </a:ext>
            </a:extLst>
          </p:cNvPr>
          <p:cNvSpPr/>
          <p:nvPr/>
        </p:nvSpPr>
        <p:spPr>
          <a:xfrm rot="5400000">
            <a:off x="7402183" y="-531694"/>
            <a:ext cx="1646881" cy="7932457"/>
          </a:xfrm>
          <a:prstGeom prst="round2SameRect">
            <a:avLst>
              <a:gd name="adj1" fmla="val 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48A2979-A456-4286-B8FC-8FF4C0C58EFD}"/>
              </a:ext>
            </a:extLst>
          </p:cNvPr>
          <p:cNvSpPr txBox="1"/>
          <p:nvPr/>
        </p:nvSpPr>
        <p:spPr>
          <a:xfrm>
            <a:off x="4815317" y="2657109"/>
            <a:ext cx="6983663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 smtClean="0">
                <a:solidFill>
                  <a:schemeClr val="bg1"/>
                </a:solidFill>
                <a:cs typeface="Arial" pitchFamily="34" charset="0"/>
              </a:rPr>
              <a:t>Présentation des algorithmes génétiques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36" name="Group 235">
            <a:extLst>
              <a:ext uri="{FF2B5EF4-FFF2-40B4-BE49-F238E27FC236}">
                <a16:creationId xmlns:a16="http://schemas.microsoft.com/office/drawing/2014/main" xmlns="" id="{C2BB8104-3530-4C06-BCFE-83494F3D2F7E}"/>
              </a:ext>
            </a:extLst>
          </p:cNvPr>
          <p:cNvGrpSpPr/>
          <p:nvPr/>
        </p:nvGrpSpPr>
        <p:grpSpPr>
          <a:xfrm rot="7523209">
            <a:off x="5711085" y="1465946"/>
            <a:ext cx="769829" cy="815241"/>
            <a:chOff x="4121211" y="1005238"/>
            <a:chExt cx="1696343" cy="1796411"/>
          </a:xfrm>
          <a:solidFill>
            <a:schemeClr val="accent2"/>
          </a:solidFill>
        </p:grpSpPr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xmlns="" id="{3551FEA2-AE32-4ADC-A559-2DEC1FA8D1BC}"/>
                </a:ext>
              </a:extLst>
            </p:cNvPr>
            <p:cNvSpPr/>
            <p:nvPr/>
          </p:nvSpPr>
          <p:spPr>
            <a:xfrm rot="2613694">
              <a:off x="5367631" y="1259674"/>
              <a:ext cx="65631" cy="54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xmlns="" id="{B79412D0-1765-42E4-A9C8-E9C1D7AF3F36}"/>
                </a:ext>
              </a:extLst>
            </p:cNvPr>
            <p:cNvSpPr/>
            <p:nvPr/>
          </p:nvSpPr>
          <p:spPr>
            <a:xfrm>
              <a:off x="5132704" y="1776958"/>
              <a:ext cx="99918" cy="521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xmlns="" id="{61D1CCAE-095A-408C-99CE-9A45BFEC0064}"/>
                </a:ext>
              </a:extLst>
            </p:cNvPr>
            <p:cNvSpPr/>
            <p:nvPr/>
          </p:nvSpPr>
          <p:spPr>
            <a:xfrm>
              <a:off x="4763010" y="1958882"/>
              <a:ext cx="842767" cy="84276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08053"/>
                    <a:pt x="221614" y="486097"/>
                    <a:pt x="317001" y="486097"/>
                  </a:cubicBezTo>
                  <a:close/>
                </a:path>
              </a:pathLst>
            </a:custGeom>
            <a:grpFill/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xmlns="" id="{2FCAB7B8-5492-43CA-8D58-F7C3BC731C0B}"/>
                </a:ext>
              </a:extLst>
            </p:cNvPr>
            <p:cNvSpPr/>
            <p:nvPr/>
          </p:nvSpPr>
          <p:spPr>
            <a:xfrm>
              <a:off x="5344107" y="1086848"/>
              <a:ext cx="473447" cy="47344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08053"/>
                    <a:pt x="221614" y="486097"/>
                    <a:pt x="317001" y="486097"/>
                  </a:cubicBezTo>
                  <a:close/>
                </a:path>
              </a:pathLst>
            </a:custGeom>
            <a:grpFill/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xmlns="" id="{A9A080DE-98B8-47D7-966E-2794E5245C4F}"/>
                </a:ext>
              </a:extLst>
            </p:cNvPr>
            <p:cNvSpPr/>
            <p:nvPr/>
          </p:nvSpPr>
          <p:spPr>
            <a:xfrm rot="18000269" flipH="1">
              <a:off x="4709115" y="1170501"/>
              <a:ext cx="106964" cy="7500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xmlns="" id="{71ED0273-4623-4B75-A8AE-249606E896AF}"/>
                </a:ext>
              </a:extLst>
            </p:cNvPr>
            <p:cNvSpPr/>
            <p:nvPr/>
          </p:nvSpPr>
          <p:spPr>
            <a:xfrm flipH="1">
              <a:off x="4121211" y="1005238"/>
              <a:ext cx="607009" cy="607009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08053"/>
                    <a:pt x="221614" y="486097"/>
                    <a:pt x="317001" y="486097"/>
                  </a:cubicBezTo>
                  <a:close/>
                </a:path>
              </a:pathLst>
            </a:custGeom>
            <a:grpFill/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xmlns="" id="{BC745DE2-CCDD-4A4B-BE13-72BBF1D8EBA0}"/>
                </a:ext>
              </a:extLst>
            </p:cNvPr>
            <p:cNvSpPr/>
            <p:nvPr/>
          </p:nvSpPr>
          <p:spPr>
            <a:xfrm>
              <a:off x="4860364" y="1440904"/>
              <a:ext cx="607009" cy="607009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08053"/>
                    <a:pt x="221614" y="486097"/>
                    <a:pt x="317001" y="486097"/>
                  </a:cubicBezTo>
                  <a:close/>
                </a:path>
              </a:pathLst>
            </a:custGeom>
            <a:grpFill/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xmlns="" id="{B85A96ED-2CA9-490F-ABC6-96360ACCF017}"/>
              </a:ext>
            </a:extLst>
          </p:cNvPr>
          <p:cNvGrpSpPr/>
          <p:nvPr/>
        </p:nvGrpSpPr>
        <p:grpSpPr>
          <a:xfrm>
            <a:off x="1005149" y="1239823"/>
            <a:ext cx="4202976" cy="5037168"/>
            <a:chOff x="1005149" y="1226175"/>
            <a:chExt cx="4202976" cy="503716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8ED5B865-0674-4DF5-A9D5-5EE33A5323FF}"/>
                </a:ext>
              </a:extLst>
            </p:cNvPr>
            <p:cNvGrpSpPr/>
            <p:nvPr/>
          </p:nvGrpSpPr>
          <p:grpSpPr>
            <a:xfrm>
              <a:off x="2193664" y="2470136"/>
              <a:ext cx="1710429" cy="1738057"/>
              <a:chOff x="4288042" y="2256809"/>
              <a:chExt cx="2952665" cy="3000359"/>
            </a:xfrm>
            <a:solidFill>
              <a:schemeClr val="accent2"/>
            </a:solidFill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xmlns="" id="{C2C7CFFB-4D44-4F90-8F37-307E0C162BCB}"/>
                  </a:ext>
                </a:extLst>
              </p:cNvPr>
              <p:cNvSpPr/>
              <p:nvPr/>
            </p:nvSpPr>
            <p:spPr>
              <a:xfrm>
                <a:off x="4392101" y="2382547"/>
                <a:ext cx="1560880" cy="1777670"/>
              </a:xfrm>
              <a:custGeom>
                <a:avLst/>
                <a:gdLst>
                  <a:gd name="connsiteX0" fmla="*/ 789601 w 1560880"/>
                  <a:gd name="connsiteY0" fmla="*/ 147906 h 1777669"/>
                  <a:gd name="connsiteX1" fmla="*/ 1110449 w 1560880"/>
                  <a:gd name="connsiteY1" fmla="*/ 334345 h 1777669"/>
                  <a:gd name="connsiteX2" fmla="*/ 1431297 w 1560880"/>
                  <a:gd name="connsiteY2" fmla="*/ 520783 h 1777669"/>
                  <a:gd name="connsiteX3" fmla="*/ 1431297 w 1560880"/>
                  <a:gd name="connsiteY3" fmla="*/ 889324 h 1777669"/>
                  <a:gd name="connsiteX4" fmla="*/ 1431297 w 1560880"/>
                  <a:gd name="connsiteY4" fmla="*/ 1257866 h 1777669"/>
                  <a:gd name="connsiteX5" fmla="*/ 1110449 w 1560880"/>
                  <a:gd name="connsiteY5" fmla="*/ 1444304 h 1777669"/>
                  <a:gd name="connsiteX6" fmla="*/ 789601 w 1560880"/>
                  <a:gd name="connsiteY6" fmla="*/ 1630743 h 1777669"/>
                  <a:gd name="connsiteX7" fmla="*/ 468754 w 1560880"/>
                  <a:gd name="connsiteY7" fmla="*/ 1444304 h 1777669"/>
                  <a:gd name="connsiteX8" fmla="*/ 147906 w 1560880"/>
                  <a:gd name="connsiteY8" fmla="*/ 1257866 h 1777669"/>
                  <a:gd name="connsiteX9" fmla="*/ 147906 w 1560880"/>
                  <a:gd name="connsiteY9" fmla="*/ 889324 h 1777669"/>
                  <a:gd name="connsiteX10" fmla="*/ 147906 w 1560880"/>
                  <a:gd name="connsiteY10" fmla="*/ 520783 h 1777669"/>
                  <a:gd name="connsiteX11" fmla="*/ 468754 w 1560880"/>
                  <a:gd name="connsiteY11" fmla="*/ 334345 h 1777669"/>
                  <a:gd name="connsiteX12" fmla="*/ 789601 w 1560880"/>
                  <a:gd name="connsiteY12" fmla="*/ 147906 h 1777669"/>
                  <a:gd name="connsiteX13" fmla="*/ 789601 w 1560880"/>
                  <a:gd name="connsiteY13" fmla="*/ 147906 h 1777669"/>
                  <a:gd name="connsiteX14" fmla="*/ 789601 w 1560880"/>
                  <a:gd name="connsiteY14" fmla="*/ 277979 h 1777669"/>
                  <a:gd name="connsiteX15" fmla="*/ 264972 w 1560880"/>
                  <a:gd name="connsiteY15" fmla="*/ 581484 h 1777669"/>
                  <a:gd name="connsiteX16" fmla="*/ 264972 w 1560880"/>
                  <a:gd name="connsiteY16" fmla="*/ 1188493 h 1777669"/>
                  <a:gd name="connsiteX17" fmla="*/ 789601 w 1560880"/>
                  <a:gd name="connsiteY17" fmla="*/ 1491998 h 1777669"/>
                  <a:gd name="connsiteX18" fmla="*/ 1314231 w 1560880"/>
                  <a:gd name="connsiteY18" fmla="*/ 1188493 h 1777669"/>
                  <a:gd name="connsiteX19" fmla="*/ 1314231 w 1560880"/>
                  <a:gd name="connsiteY19" fmla="*/ 581484 h 1777669"/>
                  <a:gd name="connsiteX20" fmla="*/ 789601 w 1560880"/>
                  <a:gd name="connsiteY20" fmla="*/ 277979 h 177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77669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30743"/>
                    </a:lnTo>
                    <a:lnTo>
                      <a:pt x="468754" y="1444304"/>
                    </a:lnTo>
                    <a:lnTo>
                      <a:pt x="147906" y="1257866"/>
                    </a:lnTo>
                    <a:lnTo>
                      <a:pt x="147906" y="889324"/>
                    </a:lnTo>
                    <a:lnTo>
                      <a:pt x="147906" y="520783"/>
                    </a:lnTo>
                    <a:lnTo>
                      <a:pt x="468754" y="334345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xmlns="" id="{4ADAC6C0-8C1B-485D-9D2C-3692EC31DF32}"/>
                  </a:ext>
                </a:extLst>
              </p:cNvPr>
              <p:cNvSpPr/>
              <p:nvPr/>
            </p:nvSpPr>
            <p:spPr>
              <a:xfrm>
                <a:off x="4868287" y="2290747"/>
                <a:ext cx="607009" cy="607009"/>
              </a:xfrm>
              <a:custGeom>
                <a:avLst/>
                <a:gdLst>
                  <a:gd name="connsiteX0" fmla="*/ 486846 w 607009"/>
                  <a:gd name="connsiteY0" fmla="*/ 317351 h 607009"/>
                  <a:gd name="connsiteX1" fmla="*/ 318150 w 607009"/>
                  <a:gd name="connsiteY1" fmla="*/ 486846 h 607009"/>
                  <a:gd name="connsiteX2" fmla="*/ 148655 w 607009"/>
                  <a:gd name="connsiteY2" fmla="*/ 318150 h 607009"/>
                  <a:gd name="connsiteX3" fmla="*/ 317351 w 607009"/>
                  <a:gd name="connsiteY3" fmla="*/ 148655 h 607009"/>
                  <a:gd name="connsiteX4" fmla="*/ 486846 w 607009"/>
                  <a:gd name="connsiteY4" fmla="*/ 317351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486846" y="317351"/>
                    </a:moveTo>
                    <a:cubicBezTo>
                      <a:pt x="487066" y="410740"/>
                      <a:pt x="411538" y="486625"/>
                      <a:pt x="318150" y="486846"/>
                    </a:cubicBezTo>
                    <a:cubicBezTo>
                      <a:pt x="224761" y="487066"/>
                      <a:pt x="148875" y="411538"/>
                      <a:pt x="148655" y="318150"/>
                    </a:cubicBezTo>
                    <a:cubicBezTo>
                      <a:pt x="148434" y="224761"/>
                      <a:pt x="223962" y="148875"/>
                      <a:pt x="317351" y="148655"/>
                    </a:cubicBezTo>
                    <a:cubicBezTo>
                      <a:pt x="410740" y="148434"/>
                      <a:pt x="486625" y="223962"/>
                      <a:pt x="486846" y="317351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xmlns="" id="{02D97C58-F5CD-4C07-ACE5-7278540B54E2}"/>
                  </a:ext>
                </a:extLst>
              </p:cNvPr>
              <p:cNvSpPr/>
              <p:nvPr/>
            </p:nvSpPr>
            <p:spPr>
              <a:xfrm>
                <a:off x="5445695" y="3297396"/>
                <a:ext cx="607009" cy="607009"/>
              </a:xfrm>
              <a:custGeom>
                <a:avLst/>
                <a:gdLst>
                  <a:gd name="connsiteX0" fmla="*/ 308330 w 607009"/>
                  <a:gd name="connsiteY0" fmla="*/ 468754 h 607009"/>
                  <a:gd name="connsiteX1" fmla="*/ 468754 w 607009"/>
                  <a:gd name="connsiteY1" fmla="*/ 308330 h 607009"/>
                  <a:gd name="connsiteX2" fmla="*/ 308330 w 607009"/>
                  <a:gd name="connsiteY2" fmla="*/ 147906 h 607009"/>
                  <a:gd name="connsiteX3" fmla="*/ 147906 w 607009"/>
                  <a:gd name="connsiteY3" fmla="*/ 308330 h 607009"/>
                  <a:gd name="connsiteX4" fmla="*/ 308330 w 607009"/>
                  <a:gd name="connsiteY4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08330" y="468754"/>
                    </a:moveTo>
                    <a:cubicBezTo>
                      <a:pt x="395045" y="468754"/>
                      <a:pt x="468754" y="395045"/>
                      <a:pt x="468754" y="308330"/>
                    </a:cubicBezTo>
                    <a:cubicBezTo>
                      <a:pt x="468754" y="221614"/>
                      <a:pt x="395045" y="147906"/>
                      <a:pt x="308330" y="147906"/>
                    </a:cubicBezTo>
                    <a:cubicBezTo>
                      <a:pt x="221614" y="147906"/>
                      <a:pt x="147906" y="221614"/>
                      <a:pt x="147906" y="308330"/>
                    </a:cubicBezTo>
                    <a:cubicBezTo>
                      <a:pt x="147906" y="395045"/>
                      <a:pt x="221614" y="468754"/>
                      <a:pt x="308330" y="468754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xmlns="" id="{D9718C1B-F9B9-4825-ACD8-60632F90FCD4}"/>
                  </a:ext>
                </a:extLst>
              </p:cNvPr>
              <p:cNvSpPr/>
              <p:nvPr/>
            </p:nvSpPr>
            <p:spPr>
              <a:xfrm>
                <a:off x="5606119" y="3297396"/>
                <a:ext cx="433578" cy="607009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xmlns="" id="{59FB9EDD-08EB-4138-9CFC-F35679CCEFC9}"/>
                  </a:ext>
                </a:extLst>
              </p:cNvPr>
              <p:cNvSpPr/>
              <p:nvPr/>
            </p:nvSpPr>
            <p:spPr>
              <a:xfrm>
                <a:off x="4288042" y="3301732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xmlns="" id="{96EC2FD3-930E-4580-B5C3-37B50E0345F6}"/>
                  </a:ext>
                </a:extLst>
              </p:cNvPr>
              <p:cNvSpPr/>
              <p:nvPr/>
            </p:nvSpPr>
            <p:spPr>
              <a:xfrm>
                <a:off x="4288042" y="262101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5950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xmlns="" id="{E5788733-AA04-47CB-A221-3A63786B991B}"/>
                  </a:ext>
                </a:extLst>
              </p:cNvPr>
              <p:cNvSpPr/>
              <p:nvPr/>
            </p:nvSpPr>
            <p:spPr>
              <a:xfrm>
                <a:off x="5554090" y="2382547"/>
                <a:ext cx="1560880" cy="1734312"/>
              </a:xfrm>
              <a:custGeom>
                <a:avLst/>
                <a:gdLst>
                  <a:gd name="connsiteX0" fmla="*/ 789601 w 1560880"/>
                  <a:gd name="connsiteY0" fmla="*/ 147906 h 1734311"/>
                  <a:gd name="connsiteX1" fmla="*/ 1110449 w 1560880"/>
                  <a:gd name="connsiteY1" fmla="*/ 334345 h 1734311"/>
                  <a:gd name="connsiteX2" fmla="*/ 1431297 w 1560880"/>
                  <a:gd name="connsiteY2" fmla="*/ 520783 h 1734311"/>
                  <a:gd name="connsiteX3" fmla="*/ 1431297 w 1560880"/>
                  <a:gd name="connsiteY3" fmla="*/ 889324 h 1734311"/>
                  <a:gd name="connsiteX4" fmla="*/ 1431297 w 1560880"/>
                  <a:gd name="connsiteY4" fmla="*/ 1257866 h 1734311"/>
                  <a:gd name="connsiteX5" fmla="*/ 1110449 w 1560880"/>
                  <a:gd name="connsiteY5" fmla="*/ 1444304 h 1734311"/>
                  <a:gd name="connsiteX6" fmla="*/ 789601 w 1560880"/>
                  <a:gd name="connsiteY6" fmla="*/ 1622071 h 1734311"/>
                  <a:gd name="connsiteX7" fmla="*/ 468754 w 1560880"/>
                  <a:gd name="connsiteY7" fmla="*/ 1435632 h 1734311"/>
                  <a:gd name="connsiteX8" fmla="*/ 147906 w 1560880"/>
                  <a:gd name="connsiteY8" fmla="*/ 1249194 h 1734311"/>
                  <a:gd name="connsiteX9" fmla="*/ 147906 w 1560880"/>
                  <a:gd name="connsiteY9" fmla="*/ 880653 h 1734311"/>
                  <a:gd name="connsiteX10" fmla="*/ 147906 w 1560880"/>
                  <a:gd name="connsiteY10" fmla="*/ 512112 h 1734311"/>
                  <a:gd name="connsiteX11" fmla="*/ 468754 w 1560880"/>
                  <a:gd name="connsiteY11" fmla="*/ 325673 h 1734311"/>
                  <a:gd name="connsiteX12" fmla="*/ 789601 w 1560880"/>
                  <a:gd name="connsiteY12" fmla="*/ 147906 h 1734311"/>
                  <a:gd name="connsiteX13" fmla="*/ 789601 w 1560880"/>
                  <a:gd name="connsiteY13" fmla="*/ 147906 h 1734311"/>
                  <a:gd name="connsiteX14" fmla="*/ 789601 w 1560880"/>
                  <a:gd name="connsiteY14" fmla="*/ 277979 h 1734311"/>
                  <a:gd name="connsiteX15" fmla="*/ 264972 w 1560880"/>
                  <a:gd name="connsiteY15" fmla="*/ 581484 h 1734311"/>
                  <a:gd name="connsiteX16" fmla="*/ 264972 w 1560880"/>
                  <a:gd name="connsiteY16" fmla="*/ 1188493 h 1734311"/>
                  <a:gd name="connsiteX17" fmla="*/ 789601 w 1560880"/>
                  <a:gd name="connsiteY17" fmla="*/ 1491998 h 1734311"/>
                  <a:gd name="connsiteX18" fmla="*/ 1314231 w 1560880"/>
                  <a:gd name="connsiteY18" fmla="*/ 1188493 h 1734311"/>
                  <a:gd name="connsiteX19" fmla="*/ 1314231 w 1560880"/>
                  <a:gd name="connsiteY19" fmla="*/ 581484 h 1734311"/>
                  <a:gd name="connsiteX20" fmla="*/ 789601 w 1560880"/>
                  <a:gd name="connsiteY20" fmla="*/ 277979 h 1734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34311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22071"/>
                    </a:lnTo>
                    <a:lnTo>
                      <a:pt x="468754" y="1435632"/>
                    </a:lnTo>
                    <a:lnTo>
                      <a:pt x="147906" y="1249194"/>
                    </a:lnTo>
                    <a:lnTo>
                      <a:pt x="147906" y="880653"/>
                    </a:lnTo>
                    <a:lnTo>
                      <a:pt x="147906" y="512112"/>
                    </a:lnTo>
                    <a:lnTo>
                      <a:pt x="468754" y="325673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xmlns="" id="{4124ADEC-0B66-48CA-BA21-2DA77E6108BF}"/>
                  </a:ext>
                </a:extLst>
              </p:cNvPr>
              <p:cNvSpPr/>
              <p:nvPr/>
            </p:nvSpPr>
            <p:spPr>
              <a:xfrm>
                <a:off x="6057040" y="2256809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xmlns="" id="{B134031B-288E-40C4-9F1A-D9A9D52CAE95}"/>
                  </a:ext>
                </a:extLst>
              </p:cNvPr>
              <p:cNvSpPr/>
              <p:nvPr/>
            </p:nvSpPr>
            <p:spPr>
              <a:xfrm>
                <a:off x="6612019" y="262101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xmlns="" id="{1C3A804A-B945-4041-992C-BEC47E746A4F}"/>
                  </a:ext>
                </a:extLst>
              </p:cNvPr>
              <p:cNvSpPr/>
              <p:nvPr/>
            </p:nvSpPr>
            <p:spPr>
              <a:xfrm>
                <a:off x="6633698" y="3262710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xmlns="" id="{8D442069-CA1B-407A-B677-835913C09748}"/>
                  </a:ext>
                </a:extLst>
              </p:cNvPr>
              <p:cNvSpPr/>
              <p:nvPr/>
            </p:nvSpPr>
            <p:spPr>
              <a:xfrm>
                <a:off x="5606119" y="3297396"/>
                <a:ext cx="433578" cy="607009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xmlns="" id="{346D758D-7472-4928-A975-D98C50EEA8C1}"/>
                  </a:ext>
                </a:extLst>
              </p:cNvPr>
              <p:cNvSpPr/>
              <p:nvPr/>
            </p:nvSpPr>
            <p:spPr>
              <a:xfrm>
                <a:off x="5437023" y="2612343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xmlns="" id="{FE82409E-C831-4160-AD18-9EB9F832AD03}"/>
                  </a:ext>
                </a:extLst>
              </p:cNvPr>
              <p:cNvSpPr/>
              <p:nvPr/>
            </p:nvSpPr>
            <p:spPr>
              <a:xfrm>
                <a:off x="4973095" y="3392783"/>
                <a:ext cx="1560880" cy="1734312"/>
              </a:xfrm>
              <a:custGeom>
                <a:avLst/>
                <a:gdLst>
                  <a:gd name="connsiteX0" fmla="*/ 789601 w 1560880"/>
                  <a:gd name="connsiteY0" fmla="*/ 147906 h 1734311"/>
                  <a:gd name="connsiteX1" fmla="*/ 1110449 w 1560880"/>
                  <a:gd name="connsiteY1" fmla="*/ 334345 h 1734311"/>
                  <a:gd name="connsiteX2" fmla="*/ 1431297 w 1560880"/>
                  <a:gd name="connsiteY2" fmla="*/ 520783 h 1734311"/>
                  <a:gd name="connsiteX3" fmla="*/ 1431297 w 1560880"/>
                  <a:gd name="connsiteY3" fmla="*/ 889324 h 1734311"/>
                  <a:gd name="connsiteX4" fmla="*/ 1431297 w 1560880"/>
                  <a:gd name="connsiteY4" fmla="*/ 1257866 h 1734311"/>
                  <a:gd name="connsiteX5" fmla="*/ 1106113 w 1560880"/>
                  <a:gd name="connsiteY5" fmla="*/ 1439968 h 1734311"/>
                  <a:gd name="connsiteX6" fmla="*/ 785266 w 1560880"/>
                  <a:gd name="connsiteY6" fmla="*/ 1626407 h 1734311"/>
                  <a:gd name="connsiteX7" fmla="*/ 468754 w 1560880"/>
                  <a:gd name="connsiteY7" fmla="*/ 1439968 h 1734311"/>
                  <a:gd name="connsiteX8" fmla="*/ 147906 w 1560880"/>
                  <a:gd name="connsiteY8" fmla="*/ 1253530 h 1734311"/>
                  <a:gd name="connsiteX9" fmla="*/ 147906 w 1560880"/>
                  <a:gd name="connsiteY9" fmla="*/ 884989 h 1734311"/>
                  <a:gd name="connsiteX10" fmla="*/ 147906 w 1560880"/>
                  <a:gd name="connsiteY10" fmla="*/ 516447 h 1734311"/>
                  <a:gd name="connsiteX11" fmla="*/ 468754 w 1560880"/>
                  <a:gd name="connsiteY11" fmla="*/ 330009 h 1734311"/>
                  <a:gd name="connsiteX12" fmla="*/ 789601 w 1560880"/>
                  <a:gd name="connsiteY12" fmla="*/ 147906 h 1734311"/>
                  <a:gd name="connsiteX13" fmla="*/ 789601 w 1560880"/>
                  <a:gd name="connsiteY13" fmla="*/ 147906 h 1734311"/>
                  <a:gd name="connsiteX14" fmla="*/ 789601 w 1560880"/>
                  <a:gd name="connsiteY14" fmla="*/ 277979 h 1734311"/>
                  <a:gd name="connsiteX15" fmla="*/ 264972 w 1560880"/>
                  <a:gd name="connsiteY15" fmla="*/ 581484 h 1734311"/>
                  <a:gd name="connsiteX16" fmla="*/ 264972 w 1560880"/>
                  <a:gd name="connsiteY16" fmla="*/ 1188493 h 1734311"/>
                  <a:gd name="connsiteX17" fmla="*/ 789601 w 1560880"/>
                  <a:gd name="connsiteY17" fmla="*/ 1491998 h 1734311"/>
                  <a:gd name="connsiteX18" fmla="*/ 1314231 w 1560880"/>
                  <a:gd name="connsiteY18" fmla="*/ 1188493 h 1734311"/>
                  <a:gd name="connsiteX19" fmla="*/ 1314231 w 1560880"/>
                  <a:gd name="connsiteY19" fmla="*/ 581484 h 1734311"/>
                  <a:gd name="connsiteX20" fmla="*/ 789601 w 1560880"/>
                  <a:gd name="connsiteY20" fmla="*/ 277979 h 1734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34311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06113" y="1439968"/>
                    </a:lnTo>
                    <a:lnTo>
                      <a:pt x="785266" y="1626407"/>
                    </a:lnTo>
                    <a:lnTo>
                      <a:pt x="468754" y="1439968"/>
                    </a:lnTo>
                    <a:lnTo>
                      <a:pt x="147906" y="1253530"/>
                    </a:lnTo>
                    <a:lnTo>
                      <a:pt x="147906" y="884989"/>
                    </a:lnTo>
                    <a:lnTo>
                      <a:pt x="147906" y="516447"/>
                    </a:lnTo>
                    <a:lnTo>
                      <a:pt x="468754" y="330009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xmlns="" id="{9C739FEB-8EC0-484C-9A38-44F5B32947BF}"/>
                  </a:ext>
                </a:extLst>
              </p:cNvPr>
              <p:cNvSpPr/>
              <p:nvPr/>
            </p:nvSpPr>
            <p:spPr>
              <a:xfrm>
                <a:off x="5450031" y="4650159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xmlns="" id="{315C419D-7DA6-4C70-910E-F6ABC0F89EA1}"/>
                  </a:ext>
                </a:extLst>
              </p:cNvPr>
              <p:cNvSpPr/>
              <p:nvPr/>
            </p:nvSpPr>
            <p:spPr>
              <a:xfrm>
                <a:off x="5437023" y="3280053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xmlns="" id="{96E39EE6-B05C-4595-8BDA-B75A83C2768D}"/>
                  </a:ext>
                </a:extLst>
              </p:cNvPr>
              <p:cNvSpPr/>
              <p:nvPr/>
            </p:nvSpPr>
            <p:spPr>
              <a:xfrm>
                <a:off x="6026689" y="3626915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xmlns="" id="{F7B5EBA4-D3E5-473B-BCB4-52CC4073D221}"/>
                  </a:ext>
                </a:extLst>
              </p:cNvPr>
              <p:cNvSpPr/>
              <p:nvPr/>
            </p:nvSpPr>
            <p:spPr>
              <a:xfrm>
                <a:off x="6013682" y="4320640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1614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xmlns="" id="{61F278AC-B57F-41D3-95A9-9E2A8FB0D4BE}"/>
                  </a:ext>
                </a:extLst>
              </p:cNvPr>
              <p:cNvSpPr/>
              <p:nvPr/>
            </p:nvSpPr>
            <p:spPr>
              <a:xfrm>
                <a:off x="4869036" y="4298961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1614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xmlns="" id="{A74175AC-2668-47C9-81F9-CA93BB64BF0F}"/>
                  </a:ext>
                </a:extLst>
              </p:cNvPr>
              <p:cNvSpPr/>
              <p:nvPr/>
            </p:nvSpPr>
            <p:spPr>
              <a:xfrm>
                <a:off x="4860365" y="3613908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xmlns="" id="{D64752A8-E927-4180-8469-529410C741E1}"/>
                </a:ext>
              </a:extLst>
            </p:cNvPr>
            <p:cNvGrpSpPr/>
            <p:nvPr/>
          </p:nvGrpSpPr>
          <p:grpSpPr>
            <a:xfrm rot="19653185">
              <a:off x="3603047" y="1621327"/>
              <a:ext cx="878032" cy="929827"/>
              <a:chOff x="4121211" y="1005238"/>
              <a:chExt cx="1696343" cy="1796411"/>
            </a:xfrm>
            <a:solidFill>
              <a:schemeClr val="accent2"/>
            </a:solidFill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xmlns="" id="{78CAFD7C-2658-4D7F-A9C8-6C26F79E3088}"/>
                  </a:ext>
                </a:extLst>
              </p:cNvPr>
              <p:cNvSpPr/>
              <p:nvPr/>
            </p:nvSpPr>
            <p:spPr>
              <a:xfrm rot="2613694">
                <a:off x="5367631" y="1259674"/>
                <a:ext cx="65631" cy="542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xmlns="" id="{EAAE1D37-329C-42D4-987D-F4BC9885DDA4}"/>
                  </a:ext>
                </a:extLst>
              </p:cNvPr>
              <p:cNvSpPr/>
              <p:nvPr/>
            </p:nvSpPr>
            <p:spPr>
              <a:xfrm>
                <a:off x="5132704" y="1776958"/>
                <a:ext cx="99918" cy="52155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xmlns="" id="{D5E73F49-421A-4CDE-96F6-83F3854E66F5}"/>
                  </a:ext>
                </a:extLst>
              </p:cNvPr>
              <p:cNvSpPr/>
              <p:nvPr/>
            </p:nvSpPr>
            <p:spPr>
              <a:xfrm>
                <a:off x="4763010" y="1958882"/>
                <a:ext cx="842767" cy="84276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xmlns="" id="{263F31F3-C515-4043-8C65-C796719ACCAB}"/>
                  </a:ext>
                </a:extLst>
              </p:cNvPr>
              <p:cNvSpPr/>
              <p:nvPr/>
            </p:nvSpPr>
            <p:spPr>
              <a:xfrm>
                <a:off x="5344107" y="1086848"/>
                <a:ext cx="473447" cy="47344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xmlns="" id="{FBCBCA99-DA6A-427E-B68B-502392C3EC63}"/>
                  </a:ext>
                </a:extLst>
              </p:cNvPr>
              <p:cNvSpPr/>
              <p:nvPr/>
            </p:nvSpPr>
            <p:spPr>
              <a:xfrm rot="18000269" flipH="1">
                <a:off x="4709115" y="1170501"/>
                <a:ext cx="106964" cy="7500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xmlns="" id="{C5A7FFF7-C8D3-4FE4-9AE3-5AD9B1D35CF8}"/>
                  </a:ext>
                </a:extLst>
              </p:cNvPr>
              <p:cNvSpPr/>
              <p:nvPr/>
            </p:nvSpPr>
            <p:spPr>
              <a:xfrm flipH="1">
                <a:off x="4121211" y="1005238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xmlns="" id="{31099D54-CEBD-4ECC-AE6E-A55D40DB62E2}"/>
                  </a:ext>
                </a:extLst>
              </p:cNvPr>
              <p:cNvSpPr/>
              <p:nvPr/>
            </p:nvSpPr>
            <p:spPr>
              <a:xfrm>
                <a:off x="4860364" y="144090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xmlns="" id="{A93DFB35-5687-4649-AA38-F1753B516DF8}"/>
                </a:ext>
              </a:extLst>
            </p:cNvPr>
            <p:cNvGrpSpPr/>
            <p:nvPr/>
          </p:nvGrpSpPr>
          <p:grpSpPr>
            <a:xfrm rot="3638152">
              <a:off x="911272" y="2746735"/>
              <a:ext cx="1815715" cy="1627961"/>
              <a:chOff x="7643465" y="1330780"/>
              <a:chExt cx="2350271" cy="2107241"/>
            </a:xfrm>
          </p:grpSpPr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xmlns="" id="{9C21BCB9-8979-4278-A46B-27986D2ADF70}"/>
                  </a:ext>
                </a:extLst>
              </p:cNvPr>
              <p:cNvGrpSpPr/>
              <p:nvPr/>
            </p:nvGrpSpPr>
            <p:grpSpPr>
              <a:xfrm rot="14189974" flipH="1">
                <a:off x="7820788" y="2761873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xmlns="" id="{78D46A7A-8360-499E-86A6-F8D7AF654670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xmlns="" id="{C6B14454-3D6E-4274-A824-59CC2FDA593E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xmlns="" id="{E52BFDFD-EBF8-49F8-8B25-8088FB8CA7F3}"/>
                  </a:ext>
                </a:extLst>
              </p:cNvPr>
              <p:cNvGrpSpPr/>
              <p:nvPr/>
            </p:nvGrpSpPr>
            <p:grpSpPr>
              <a:xfrm>
                <a:off x="8590072" y="1330780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xmlns="" id="{4703EFEE-81B2-4CEB-9920-7A49211EC349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xmlns="" id="{C4884DC0-1F10-46CD-A47D-A61C9F34A5FA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xmlns="" id="{3BF7F295-27F7-4C7D-BF72-F2056DF57FD8}"/>
                  </a:ext>
                </a:extLst>
              </p:cNvPr>
              <p:cNvSpPr/>
              <p:nvPr/>
            </p:nvSpPr>
            <p:spPr>
              <a:xfrm>
                <a:off x="8243473" y="2027766"/>
                <a:ext cx="1155334" cy="1315798"/>
              </a:xfrm>
              <a:custGeom>
                <a:avLst/>
                <a:gdLst>
                  <a:gd name="connsiteX0" fmla="*/ 789601 w 1560880"/>
                  <a:gd name="connsiteY0" fmla="*/ 147906 h 1777669"/>
                  <a:gd name="connsiteX1" fmla="*/ 1110449 w 1560880"/>
                  <a:gd name="connsiteY1" fmla="*/ 334345 h 1777669"/>
                  <a:gd name="connsiteX2" fmla="*/ 1431297 w 1560880"/>
                  <a:gd name="connsiteY2" fmla="*/ 520783 h 1777669"/>
                  <a:gd name="connsiteX3" fmla="*/ 1431297 w 1560880"/>
                  <a:gd name="connsiteY3" fmla="*/ 889324 h 1777669"/>
                  <a:gd name="connsiteX4" fmla="*/ 1431297 w 1560880"/>
                  <a:gd name="connsiteY4" fmla="*/ 1257866 h 1777669"/>
                  <a:gd name="connsiteX5" fmla="*/ 1110449 w 1560880"/>
                  <a:gd name="connsiteY5" fmla="*/ 1444304 h 1777669"/>
                  <a:gd name="connsiteX6" fmla="*/ 789601 w 1560880"/>
                  <a:gd name="connsiteY6" fmla="*/ 1630743 h 1777669"/>
                  <a:gd name="connsiteX7" fmla="*/ 468754 w 1560880"/>
                  <a:gd name="connsiteY7" fmla="*/ 1444304 h 1777669"/>
                  <a:gd name="connsiteX8" fmla="*/ 147906 w 1560880"/>
                  <a:gd name="connsiteY8" fmla="*/ 1257866 h 1777669"/>
                  <a:gd name="connsiteX9" fmla="*/ 147906 w 1560880"/>
                  <a:gd name="connsiteY9" fmla="*/ 889324 h 1777669"/>
                  <a:gd name="connsiteX10" fmla="*/ 147906 w 1560880"/>
                  <a:gd name="connsiteY10" fmla="*/ 520783 h 1777669"/>
                  <a:gd name="connsiteX11" fmla="*/ 468754 w 1560880"/>
                  <a:gd name="connsiteY11" fmla="*/ 334345 h 1777669"/>
                  <a:gd name="connsiteX12" fmla="*/ 789601 w 1560880"/>
                  <a:gd name="connsiteY12" fmla="*/ 147906 h 1777669"/>
                  <a:gd name="connsiteX13" fmla="*/ 789601 w 1560880"/>
                  <a:gd name="connsiteY13" fmla="*/ 147906 h 1777669"/>
                  <a:gd name="connsiteX14" fmla="*/ 789601 w 1560880"/>
                  <a:gd name="connsiteY14" fmla="*/ 277979 h 1777669"/>
                  <a:gd name="connsiteX15" fmla="*/ 264972 w 1560880"/>
                  <a:gd name="connsiteY15" fmla="*/ 581484 h 1777669"/>
                  <a:gd name="connsiteX16" fmla="*/ 264972 w 1560880"/>
                  <a:gd name="connsiteY16" fmla="*/ 1188493 h 1777669"/>
                  <a:gd name="connsiteX17" fmla="*/ 789601 w 1560880"/>
                  <a:gd name="connsiteY17" fmla="*/ 1491998 h 1777669"/>
                  <a:gd name="connsiteX18" fmla="*/ 1314231 w 1560880"/>
                  <a:gd name="connsiteY18" fmla="*/ 1188493 h 1777669"/>
                  <a:gd name="connsiteX19" fmla="*/ 1314231 w 1560880"/>
                  <a:gd name="connsiteY19" fmla="*/ 581484 h 1777669"/>
                  <a:gd name="connsiteX20" fmla="*/ 789601 w 1560880"/>
                  <a:gd name="connsiteY20" fmla="*/ 277979 h 177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77669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30743"/>
                    </a:lnTo>
                    <a:lnTo>
                      <a:pt x="468754" y="1444304"/>
                    </a:lnTo>
                    <a:lnTo>
                      <a:pt x="147906" y="1257866"/>
                    </a:lnTo>
                    <a:lnTo>
                      <a:pt x="147906" y="889324"/>
                    </a:lnTo>
                    <a:lnTo>
                      <a:pt x="147906" y="520783"/>
                    </a:lnTo>
                    <a:lnTo>
                      <a:pt x="468754" y="334345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xmlns="" id="{7A7B3EE1-6695-41AB-9EF1-70A2E96D19CB}"/>
                  </a:ext>
                </a:extLst>
              </p:cNvPr>
              <p:cNvSpPr/>
              <p:nvPr/>
            </p:nvSpPr>
            <p:spPr>
              <a:xfrm>
                <a:off x="8595937" y="1959818"/>
                <a:ext cx="449297" cy="449297"/>
              </a:xfrm>
              <a:custGeom>
                <a:avLst/>
                <a:gdLst>
                  <a:gd name="connsiteX0" fmla="*/ 486846 w 607009"/>
                  <a:gd name="connsiteY0" fmla="*/ 317351 h 607009"/>
                  <a:gd name="connsiteX1" fmla="*/ 318150 w 607009"/>
                  <a:gd name="connsiteY1" fmla="*/ 486846 h 607009"/>
                  <a:gd name="connsiteX2" fmla="*/ 148655 w 607009"/>
                  <a:gd name="connsiteY2" fmla="*/ 318150 h 607009"/>
                  <a:gd name="connsiteX3" fmla="*/ 317351 w 607009"/>
                  <a:gd name="connsiteY3" fmla="*/ 148655 h 607009"/>
                  <a:gd name="connsiteX4" fmla="*/ 486846 w 607009"/>
                  <a:gd name="connsiteY4" fmla="*/ 317351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486846" y="317351"/>
                    </a:moveTo>
                    <a:cubicBezTo>
                      <a:pt x="487066" y="410740"/>
                      <a:pt x="411538" y="486625"/>
                      <a:pt x="318150" y="486846"/>
                    </a:cubicBezTo>
                    <a:cubicBezTo>
                      <a:pt x="224761" y="487066"/>
                      <a:pt x="148875" y="411538"/>
                      <a:pt x="148655" y="318150"/>
                    </a:cubicBezTo>
                    <a:cubicBezTo>
                      <a:pt x="148434" y="224761"/>
                      <a:pt x="223962" y="148875"/>
                      <a:pt x="317351" y="148655"/>
                    </a:cubicBezTo>
                    <a:cubicBezTo>
                      <a:pt x="410740" y="148434"/>
                      <a:pt x="486625" y="223962"/>
                      <a:pt x="486846" y="3173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xmlns="" id="{6BDED3FF-8FA6-429A-AC97-B393BAEA6DEF}"/>
                  </a:ext>
                </a:extLst>
              </p:cNvPr>
              <p:cNvSpPr/>
              <p:nvPr/>
            </p:nvSpPr>
            <p:spPr>
              <a:xfrm>
                <a:off x="9023323" y="2704920"/>
                <a:ext cx="449297" cy="449297"/>
              </a:xfrm>
              <a:custGeom>
                <a:avLst/>
                <a:gdLst>
                  <a:gd name="connsiteX0" fmla="*/ 308330 w 607009"/>
                  <a:gd name="connsiteY0" fmla="*/ 468754 h 607009"/>
                  <a:gd name="connsiteX1" fmla="*/ 468754 w 607009"/>
                  <a:gd name="connsiteY1" fmla="*/ 308330 h 607009"/>
                  <a:gd name="connsiteX2" fmla="*/ 308330 w 607009"/>
                  <a:gd name="connsiteY2" fmla="*/ 147906 h 607009"/>
                  <a:gd name="connsiteX3" fmla="*/ 147906 w 607009"/>
                  <a:gd name="connsiteY3" fmla="*/ 308330 h 607009"/>
                  <a:gd name="connsiteX4" fmla="*/ 308330 w 607009"/>
                  <a:gd name="connsiteY4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08330" y="468754"/>
                    </a:moveTo>
                    <a:cubicBezTo>
                      <a:pt x="395045" y="468754"/>
                      <a:pt x="468754" y="395045"/>
                      <a:pt x="468754" y="308330"/>
                    </a:cubicBezTo>
                    <a:cubicBezTo>
                      <a:pt x="468754" y="221614"/>
                      <a:pt x="395045" y="147906"/>
                      <a:pt x="308330" y="147906"/>
                    </a:cubicBezTo>
                    <a:cubicBezTo>
                      <a:pt x="221614" y="147906"/>
                      <a:pt x="147906" y="221614"/>
                      <a:pt x="147906" y="308330"/>
                    </a:cubicBezTo>
                    <a:cubicBezTo>
                      <a:pt x="147906" y="395045"/>
                      <a:pt x="221614" y="468754"/>
                      <a:pt x="308330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xmlns="" id="{BFBA4F4D-CCE7-4B67-9BAC-F382CB02AFE3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xmlns="" id="{37A4925D-E05B-435A-B2C1-3D5BBAB47C20}"/>
                  </a:ext>
                </a:extLst>
              </p:cNvPr>
              <p:cNvSpPr/>
              <p:nvPr/>
            </p:nvSpPr>
            <p:spPr>
              <a:xfrm>
                <a:off x="8166450" y="2708130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xmlns="" id="{C5CFF91C-DE9A-49C7-B0CA-4D92ED818F06}"/>
                  </a:ext>
                </a:extLst>
              </p:cNvPr>
              <p:cNvSpPr/>
              <p:nvPr/>
            </p:nvSpPr>
            <p:spPr>
              <a:xfrm>
                <a:off x="8166450" y="2204275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5950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xmlns="" id="{AE4C223E-CED1-44DE-846D-DC0FF4BE5C35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xmlns="" id="{D1C87586-77AC-4B1D-9A64-6026281123A8}"/>
                  </a:ext>
                </a:extLst>
              </p:cNvPr>
              <p:cNvSpPr/>
              <p:nvPr/>
            </p:nvSpPr>
            <p:spPr>
              <a:xfrm>
                <a:off x="9016905" y="2197857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xmlns="" id="{F6071574-88E6-44E0-AB34-4BEC3B63D91C}"/>
                  </a:ext>
                </a:extLst>
              </p:cNvPr>
              <p:cNvSpPr/>
              <p:nvPr/>
            </p:nvSpPr>
            <p:spPr>
              <a:xfrm>
                <a:off x="9016905" y="2692083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xmlns="" id="{861AC6C1-EC4D-4338-A180-E5B42D5E0DF2}"/>
                  </a:ext>
                </a:extLst>
              </p:cNvPr>
              <p:cNvSpPr/>
              <p:nvPr/>
            </p:nvSpPr>
            <p:spPr>
              <a:xfrm>
                <a:off x="8590073" y="2939196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xmlns="" id="{7451FA78-F2AB-4F1F-B782-C0C6DBB8C2A9}"/>
                  </a:ext>
                </a:extLst>
              </p:cNvPr>
              <p:cNvGrpSpPr/>
              <p:nvPr/>
            </p:nvGrpSpPr>
            <p:grpSpPr>
              <a:xfrm rot="7661305" flipH="1">
                <a:off x="9367116" y="2811401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xmlns="" id="{8EAB1A13-B289-4DB3-9134-9266539918FE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2" name="Freeform: Shape 171">
                  <a:extLst>
                    <a:ext uri="{FF2B5EF4-FFF2-40B4-BE49-F238E27FC236}">
                      <a16:creationId xmlns:a16="http://schemas.microsoft.com/office/drawing/2014/main" xmlns="" id="{6384CD85-6048-4DF7-86A3-B49DF84D35A6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xmlns="" id="{7146D8B7-BEF2-4BB1-A47E-BE57A63400D0}"/>
                </a:ext>
              </a:extLst>
            </p:cNvPr>
            <p:cNvGrpSpPr/>
            <p:nvPr/>
          </p:nvGrpSpPr>
          <p:grpSpPr>
            <a:xfrm rot="10800000">
              <a:off x="1822888" y="1226175"/>
              <a:ext cx="1815715" cy="1627961"/>
              <a:chOff x="7643465" y="1330780"/>
              <a:chExt cx="2350271" cy="2107241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xmlns="" id="{65120756-24CF-44E7-BEE6-E74F279427A5}"/>
                  </a:ext>
                </a:extLst>
              </p:cNvPr>
              <p:cNvGrpSpPr/>
              <p:nvPr/>
            </p:nvGrpSpPr>
            <p:grpSpPr>
              <a:xfrm rot="14189974" flipH="1">
                <a:off x="7820788" y="2761873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xmlns="" id="{0EACE0B1-04B6-4DD3-8210-FE3301B9D532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xmlns="" id="{B2FC14E9-CA28-4140-886E-AF921F01ED04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xmlns="" id="{E19AAD93-0B90-444E-B8D6-7F358B86718E}"/>
                  </a:ext>
                </a:extLst>
              </p:cNvPr>
              <p:cNvGrpSpPr/>
              <p:nvPr/>
            </p:nvGrpSpPr>
            <p:grpSpPr>
              <a:xfrm>
                <a:off x="8590072" y="1330780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xmlns="" id="{5E0F09B1-8A3C-433A-BFBA-48F2C2174BE0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xmlns="" id="{59C877E5-4DA5-4608-9FC9-D676F7F4632F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xmlns="" id="{CD56AC1C-415F-4E7F-B5BE-04594E8B5A77}"/>
                  </a:ext>
                </a:extLst>
              </p:cNvPr>
              <p:cNvSpPr/>
              <p:nvPr/>
            </p:nvSpPr>
            <p:spPr>
              <a:xfrm>
                <a:off x="8243473" y="2027766"/>
                <a:ext cx="1155334" cy="1315798"/>
              </a:xfrm>
              <a:custGeom>
                <a:avLst/>
                <a:gdLst>
                  <a:gd name="connsiteX0" fmla="*/ 789601 w 1560880"/>
                  <a:gd name="connsiteY0" fmla="*/ 147906 h 1777669"/>
                  <a:gd name="connsiteX1" fmla="*/ 1110449 w 1560880"/>
                  <a:gd name="connsiteY1" fmla="*/ 334345 h 1777669"/>
                  <a:gd name="connsiteX2" fmla="*/ 1431297 w 1560880"/>
                  <a:gd name="connsiteY2" fmla="*/ 520783 h 1777669"/>
                  <a:gd name="connsiteX3" fmla="*/ 1431297 w 1560880"/>
                  <a:gd name="connsiteY3" fmla="*/ 889324 h 1777669"/>
                  <a:gd name="connsiteX4" fmla="*/ 1431297 w 1560880"/>
                  <a:gd name="connsiteY4" fmla="*/ 1257866 h 1777669"/>
                  <a:gd name="connsiteX5" fmla="*/ 1110449 w 1560880"/>
                  <a:gd name="connsiteY5" fmla="*/ 1444304 h 1777669"/>
                  <a:gd name="connsiteX6" fmla="*/ 789601 w 1560880"/>
                  <a:gd name="connsiteY6" fmla="*/ 1630743 h 1777669"/>
                  <a:gd name="connsiteX7" fmla="*/ 468754 w 1560880"/>
                  <a:gd name="connsiteY7" fmla="*/ 1444304 h 1777669"/>
                  <a:gd name="connsiteX8" fmla="*/ 147906 w 1560880"/>
                  <a:gd name="connsiteY8" fmla="*/ 1257866 h 1777669"/>
                  <a:gd name="connsiteX9" fmla="*/ 147906 w 1560880"/>
                  <a:gd name="connsiteY9" fmla="*/ 889324 h 1777669"/>
                  <a:gd name="connsiteX10" fmla="*/ 147906 w 1560880"/>
                  <a:gd name="connsiteY10" fmla="*/ 520783 h 1777669"/>
                  <a:gd name="connsiteX11" fmla="*/ 468754 w 1560880"/>
                  <a:gd name="connsiteY11" fmla="*/ 334345 h 1777669"/>
                  <a:gd name="connsiteX12" fmla="*/ 789601 w 1560880"/>
                  <a:gd name="connsiteY12" fmla="*/ 147906 h 1777669"/>
                  <a:gd name="connsiteX13" fmla="*/ 789601 w 1560880"/>
                  <a:gd name="connsiteY13" fmla="*/ 147906 h 1777669"/>
                  <a:gd name="connsiteX14" fmla="*/ 789601 w 1560880"/>
                  <a:gd name="connsiteY14" fmla="*/ 277979 h 1777669"/>
                  <a:gd name="connsiteX15" fmla="*/ 264972 w 1560880"/>
                  <a:gd name="connsiteY15" fmla="*/ 581484 h 1777669"/>
                  <a:gd name="connsiteX16" fmla="*/ 264972 w 1560880"/>
                  <a:gd name="connsiteY16" fmla="*/ 1188493 h 1777669"/>
                  <a:gd name="connsiteX17" fmla="*/ 789601 w 1560880"/>
                  <a:gd name="connsiteY17" fmla="*/ 1491998 h 1777669"/>
                  <a:gd name="connsiteX18" fmla="*/ 1314231 w 1560880"/>
                  <a:gd name="connsiteY18" fmla="*/ 1188493 h 1777669"/>
                  <a:gd name="connsiteX19" fmla="*/ 1314231 w 1560880"/>
                  <a:gd name="connsiteY19" fmla="*/ 581484 h 1777669"/>
                  <a:gd name="connsiteX20" fmla="*/ 789601 w 1560880"/>
                  <a:gd name="connsiteY20" fmla="*/ 277979 h 177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77669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30743"/>
                    </a:lnTo>
                    <a:lnTo>
                      <a:pt x="468754" y="1444304"/>
                    </a:lnTo>
                    <a:lnTo>
                      <a:pt x="147906" y="1257866"/>
                    </a:lnTo>
                    <a:lnTo>
                      <a:pt x="147906" y="889324"/>
                    </a:lnTo>
                    <a:lnTo>
                      <a:pt x="147906" y="520783"/>
                    </a:lnTo>
                    <a:lnTo>
                      <a:pt x="468754" y="334345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xmlns="" id="{4261A207-EADB-4333-AF7E-B6B916D1F89D}"/>
                  </a:ext>
                </a:extLst>
              </p:cNvPr>
              <p:cNvSpPr/>
              <p:nvPr/>
            </p:nvSpPr>
            <p:spPr>
              <a:xfrm>
                <a:off x="8595937" y="1959818"/>
                <a:ext cx="449297" cy="449297"/>
              </a:xfrm>
              <a:custGeom>
                <a:avLst/>
                <a:gdLst>
                  <a:gd name="connsiteX0" fmla="*/ 486846 w 607009"/>
                  <a:gd name="connsiteY0" fmla="*/ 317351 h 607009"/>
                  <a:gd name="connsiteX1" fmla="*/ 318150 w 607009"/>
                  <a:gd name="connsiteY1" fmla="*/ 486846 h 607009"/>
                  <a:gd name="connsiteX2" fmla="*/ 148655 w 607009"/>
                  <a:gd name="connsiteY2" fmla="*/ 318150 h 607009"/>
                  <a:gd name="connsiteX3" fmla="*/ 317351 w 607009"/>
                  <a:gd name="connsiteY3" fmla="*/ 148655 h 607009"/>
                  <a:gd name="connsiteX4" fmla="*/ 486846 w 607009"/>
                  <a:gd name="connsiteY4" fmla="*/ 317351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486846" y="317351"/>
                    </a:moveTo>
                    <a:cubicBezTo>
                      <a:pt x="487066" y="410740"/>
                      <a:pt x="411538" y="486625"/>
                      <a:pt x="318150" y="486846"/>
                    </a:cubicBezTo>
                    <a:cubicBezTo>
                      <a:pt x="224761" y="487066"/>
                      <a:pt x="148875" y="411538"/>
                      <a:pt x="148655" y="318150"/>
                    </a:cubicBezTo>
                    <a:cubicBezTo>
                      <a:pt x="148434" y="224761"/>
                      <a:pt x="223962" y="148875"/>
                      <a:pt x="317351" y="148655"/>
                    </a:cubicBezTo>
                    <a:cubicBezTo>
                      <a:pt x="410740" y="148434"/>
                      <a:pt x="486625" y="223962"/>
                      <a:pt x="486846" y="3173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xmlns="" id="{E33D489C-A52A-4C63-8E90-C4521689882F}"/>
                  </a:ext>
                </a:extLst>
              </p:cNvPr>
              <p:cNvSpPr/>
              <p:nvPr/>
            </p:nvSpPr>
            <p:spPr>
              <a:xfrm>
                <a:off x="9023323" y="2704920"/>
                <a:ext cx="449297" cy="449297"/>
              </a:xfrm>
              <a:custGeom>
                <a:avLst/>
                <a:gdLst>
                  <a:gd name="connsiteX0" fmla="*/ 308330 w 607009"/>
                  <a:gd name="connsiteY0" fmla="*/ 468754 h 607009"/>
                  <a:gd name="connsiteX1" fmla="*/ 468754 w 607009"/>
                  <a:gd name="connsiteY1" fmla="*/ 308330 h 607009"/>
                  <a:gd name="connsiteX2" fmla="*/ 308330 w 607009"/>
                  <a:gd name="connsiteY2" fmla="*/ 147906 h 607009"/>
                  <a:gd name="connsiteX3" fmla="*/ 147906 w 607009"/>
                  <a:gd name="connsiteY3" fmla="*/ 308330 h 607009"/>
                  <a:gd name="connsiteX4" fmla="*/ 308330 w 607009"/>
                  <a:gd name="connsiteY4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08330" y="468754"/>
                    </a:moveTo>
                    <a:cubicBezTo>
                      <a:pt x="395045" y="468754"/>
                      <a:pt x="468754" y="395045"/>
                      <a:pt x="468754" y="308330"/>
                    </a:cubicBezTo>
                    <a:cubicBezTo>
                      <a:pt x="468754" y="221614"/>
                      <a:pt x="395045" y="147906"/>
                      <a:pt x="308330" y="147906"/>
                    </a:cubicBezTo>
                    <a:cubicBezTo>
                      <a:pt x="221614" y="147906"/>
                      <a:pt x="147906" y="221614"/>
                      <a:pt x="147906" y="308330"/>
                    </a:cubicBezTo>
                    <a:cubicBezTo>
                      <a:pt x="147906" y="395045"/>
                      <a:pt x="221614" y="468754"/>
                      <a:pt x="308330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xmlns="" id="{70468316-3F6A-4529-BE27-D001924EA3FC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xmlns="" id="{1850B667-7FB9-4E48-AF20-9977D5904C25}"/>
                  </a:ext>
                </a:extLst>
              </p:cNvPr>
              <p:cNvSpPr/>
              <p:nvPr/>
            </p:nvSpPr>
            <p:spPr>
              <a:xfrm>
                <a:off x="8166450" y="2708130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xmlns="" id="{A7BB8482-5B02-4696-B2C7-4E58DE11FC00}"/>
                  </a:ext>
                </a:extLst>
              </p:cNvPr>
              <p:cNvSpPr/>
              <p:nvPr/>
            </p:nvSpPr>
            <p:spPr>
              <a:xfrm>
                <a:off x="8166450" y="2204275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5950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xmlns="" id="{10B83C8C-8D85-4062-B523-77E8099C7CAC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xmlns="" id="{4D2B6517-F68D-44E6-9EBD-711203EE9DC6}"/>
                  </a:ext>
                </a:extLst>
              </p:cNvPr>
              <p:cNvSpPr/>
              <p:nvPr/>
            </p:nvSpPr>
            <p:spPr>
              <a:xfrm>
                <a:off x="9016905" y="2197857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xmlns="" id="{5A518C9F-0F8C-48A1-B6D4-B356DA756AB8}"/>
                  </a:ext>
                </a:extLst>
              </p:cNvPr>
              <p:cNvSpPr/>
              <p:nvPr/>
            </p:nvSpPr>
            <p:spPr>
              <a:xfrm>
                <a:off x="9016905" y="2692083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xmlns="" id="{2E94665C-D3F0-42F3-8FA9-F0C5975352EC}"/>
                  </a:ext>
                </a:extLst>
              </p:cNvPr>
              <p:cNvSpPr/>
              <p:nvPr/>
            </p:nvSpPr>
            <p:spPr>
              <a:xfrm>
                <a:off x="8590073" y="2939196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209" name="Group 208">
                <a:extLst>
                  <a:ext uri="{FF2B5EF4-FFF2-40B4-BE49-F238E27FC236}">
                    <a16:creationId xmlns:a16="http://schemas.microsoft.com/office/drawing/2014/main" xmlns="" id="{7F9D3CD0-26F8-4F69-847A-E26131CE6587}"/>
                  </a:ext>
                </a:extLst>
              </p:cNvPr>
              <p:cNvGrpSpPr/>
              <p:nvPr/>
            </p:nvGrpSpPr>
            <p:grpSpPr>
              <a:xfrm rot="7661305" flipH="1">
                <a:off x="9367116" y="2811401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xmlns="" id="{9E7D4F80-7ACE-4C00-9B2D-D4A8B977DFBD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xmlns="" id="{46D452A5-9B8E-4154-8C93-FC58B62877EB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xmlns="" id="{646B83B2-5C12-4B4B-918D-E04093E24C87}"/>
                </a:ext>
              </a:extLst>
            </p:cNvPr>
            <p:cNvGrpSpPr/>
            <p:nvPr/>
          </p:nvGrpSpPr>
          <p:grpSpPr>
            <a:xfrm rot="10800000" flipV="1">
              <a:off x="2144331" y="3858068"/>
              <a:ext cx="1815715" cy="1627961"/>
              <a:chOff x="7643465" y="1330780"/>
              <a:chExt cx="2350271" cy="2107241"/>
            </a:xfrm>
          </p:grpSpPr>
          <p:grpSp>
            <p:nvGrpSpPr>
              <p:cNvPr id="217" name="Group 216">
                <a:extLst>
                  <a:ext uri="{FF2B5EF4-FFF2-40B4-BE49-F238E27FC236}">
                    <a16:creationId xmlns:a16="http://schemas.microsoft.com/office/drawing/2014/main" xmlns="" id="{FE3879A5-C7A2-47B3-9270-381AD7805C1F}"/>
                  </a:ext>
                </a:extLst>
              </p:cNvPr>
              <p:cNvGrpSpPr/>
              <p:nvPr/>
            </p:nvGrpSpPr>
            <p:grpSpPr>
              <a:xfrm rot="14189974" flipH="1">
                <a:off x="7820788" y="2761873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234" name="Rectangle 233">
                  <a:extLst>
                    <a:ext uri="{FF2B5EF4-FFF2-40B4-BE49-F238E27FC236}">
                      <a16:creationId xmlns:a16="http://schemas.microsoft.com/office/drawing/2014/main" xmlns="" id="{DF682B80-7179-49B6-9DCF-073A955F9536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xmlns="" id="{8B4FA6AA-D9F7-45D7-8345-402BCB2C3263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18" name="Group 217">
                <a:extLst>
                  <a:ext uri="{FF2B5EF4-FFF2-40B4-BE49-F238E27FC236}">
                    <a16:creationId xmlns:a16="http://schemas.microsoft.com/office/drawing/2014/main" xmlns="" id="{96FB9221-B912-44B0-8024-C88CC43D891F}"/>
                  </a:ext>
                </a:extLst>
              </p:cNvPr>
              <p:cNvGrpSpPr/>
              <p:nvPr/>
            </p:nvGrpSpPr>
            <p:grpSpPr>
              <a:xfrm>
                <a:off x="8590072" y="1330780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232" name="Rectangle 231">
                  <a:extLst>
                    <a:ext uri="{FF2B5EF4-FFF2-40B4-BE49-F238E27FC236}">
                      <a16:creationId xmlns:a16="http://schemas.microsoft.com/office/drawing/2014/main" xmlns="" id="{4B82ABEB-E2A4-4DBF-8681-613ED83E03CD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xmlns="" id="{4A76CF88-88C7-47AF-A92B-734EDB27DBF4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xmlns="" id="{0706FD65-696F-4B8C-BDB2-CBFC95FEBD2D}"/>
                  </a:ext>
                </a:extLst>
              </p:cNvPr>
              <p:cNvSpPr/>
              <p:nvPr/>
            </p:nvSpPr>
            <p:spPr>
              <a:xfrm>
                <a:off x="8243473" y="2027766"/>
                <a:ext cx="1155334" cy="1315798"/>
              </a:xfrm>
              <a:custGeom>
                <a:avLst/>
                <a:gdLst>
                  <a:gd name="connsiteX0" fmla="*/ 789601 w 1560880"/>
                  <a:gd name="connsiteY0" fmla="*/ 147906 h 1777669"/>
                  <a:gd name="connsiteX1" fmla="*/ 1110449 w 1560880"/>
                  <a:gd name="connsiteY1" fmla="*/ 334345 h 1777669"/>
                  <a:gd name="connsiteX2" fmla="*/ 1431297 w 1560880"/>
                  <a:gd name="connsiteY2" fmla="*/ 520783 h 1777669"/>
                  <a:gd name="connsiteX3" fmla="*/ 1431297 w 1560880"/>
                  <a:gd name="connsiteY3" fmla="*/ 889324 h 1777669"/>
                  <a:gd name="connsiteX4" fmla="*/ 1431297 w 1560880"/>
                  <a:gd name="connsiteY4" fmla="*/ 1257866 h 1777669"/>
                  <a:gd name="connsiteX5" fmla="*/ 1110449 w 1560880"/>
                  <a:gd name="connsiteY5" fmla="*/ 1444304 h 1777669"/>
                  <a:gd name="connsiteX6" fmla="*/ 789601 w 1560880"/>
                  <a:gd name="connsiteY6" fmla="*/ 1630743 h 1777669"/>
                  <a:gd name="connsiteX7" fmla="*/ 468754 w 1560880"/>
                  <a:gd name="connsiteY7" fmla="*/ 1444304 h 1777669"/>
                  <a:gd name="connsiteX8" fmla="*/ 147906 w 1560880"/>
                  <a:gd name="connsiteY8" fmla="*/ 1257866 h 1777669"/>
                  <a:gd name="connsiteX9" fmla="*/ 147906 w 1560880"/>
                  <a:gd name="connsiteY9" fmla="*/ 889324 h 1777669"/>
                  <a:gd name="connsiteX10" fmla="*/ 147906 w 1560880"/>
                  <a:gd name="connsiteY10" fmla="*/ 520783 h 1777669"/>
                  <a:gd name="connsiteX11" fmla="*/ 468754 w 1560880"/>
                  <a:gd name="connsiteY11" fmla="*/ 334345 h 1777669"/>
                  <a:gd name="connsiteX12" fmla="*/ 789601 w 1560880"/>
                  <a:gd name="connsiteY12" fmla="*/ 147906 h 1777669"/>
                  <a:gd name="connsiteX13" fmla="*/ 789601 w 1560880"/>
                  <a:gd name="connsiteY13" fmla="*/ 147906 h 1777669"/>
                  <a:gd name="connsiteX14" fmla="*/ 789601 w 1560880"/>
                  <a:gd name="connsiteY14" fmla="*/ 277979 h 1777669"/>
                  <a:gd name="connsiteX15" fmla="*/ 264972 w 1560880"/>
                  <a:gd name="connsiteY15" fmla="*/ 581484 h 1777669"/>
                  <a:gd name="connsiteX16" fmla="*/ 264972 w 1560880"/>
                  <a:gd name="connsiteY16" fmla="*/ 1188493 h 1777669"/>
                  <a:gd name="connsiteX17" fmla="*/ 789601 w 1560880"/>
                  <a:gd name="connsiteY17" fmla="*/ 1491998 h 1777669"/>
                  <a:gd name="connsiteX18" fmla="*/ 1314231 w 1560880"/>
                  <a:gd name="connsiteY18" fmla="*/ 1188493 h 1777669"/>
                  <a:gd name="connsiteX19" fmla="*/ 1314231 w 1560880"/>
                  <a:gd name="connsiteY19" fmla="*/ 581484 h 1777669"/>
                  <a:gd name="connsiteX20" fmla="*/ 789601 w 1560880"/>
                  <a:gd name="connsiteY20" fmla="*/ 277979 h 177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77669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30743"/>
                    </a:lnTo>
                    <a:lnTo>
                      <a:pt x="468754" y="1444304"/>
                    </a:lnTo>
                    <a:lnTo>
                      <a:pt x="147906" y="1257866"/>
                    </a:lnTo>
                    <a:lnTo>
                      <a:pt x="147906" y="889324"/>
                    </a:lnTo>
                    <a:lnTo>
                      <a:pt x="147906" y="520783"/>
                    </a:lnTo>
                    <a:lnTo>
                      <a:pt x="468754" y="334345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xmlns="" id="{3583C68B-0DB3-4840-B3A5-EAA1AF0B80C9}"/>
                  </a:ext>
                </a:extLst>
              </p:cNvPr>
              <p:cNvSpPr/>
              <p:nvPr/>
            </p:nvSpPr>
            <p:spPr>
              <a:xfrm>
                <a:off x="8595937" y="1959818"/>
                <a:ext cx="449297" cy="449297"/>
              </a:xfrm>
              <a:custGeom>
                <a:avLst/>
                <a:gdLst>
                  <a:gd name="connsiteX0" fmla="*/ 486846 w 607009"/>
                  <a:gd name="connsiteY0" fmla="*/ 317351 h 607009"/>
                  <a:gd name="connsiteX1" fmla="*/ 318150 w 607009"/>
                  <a:gd name="connsiteY1" fmla="*/ 486846 h 607009"/>
                  <a:gd name="connsiteX2" fmla="*/ 148655 w 607009"/>
                  <a:gd name="connsiteY2" fmla="*/ 318150 h 607009"/>
                  <a:gd name="connsiteX3" fmla="*/ 317351 w 607009"/>
                  <a:gd name="connsiteY3" fmla="*/ 148655 h 607009"/>
                  <a:gd name="connsiteX4" fmla="*/ 486846 w 607009"/>
                  <a:gd name="connsiteY4" fmla="*/ 317351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486846" y="317351"/>
                    </a:moveTo>
                    <a:cubicBezTo>
                      <a:pt x="487066" y="410740"/>
                      <a:pt x="411538" y="486625"/>
                      <a:pt x="318150" y="486846"/>
                    </a:cubicBezTo>
                    <a:cubicBezTo>
                      <a:pt x="224761" y="487066"/>
                      <a:pt x="148875" y="411538"/>
                      <a:pt x="148655" y="318150"/>
                    </a:cubicBezTo>
                    <a:cubicBezTo>
                      <a:pt x="148434" y="224761"/>
                      <a:pt x="223962" y="148875"/>
                      <a:pt x="317351" y="148655"/>
                    </a:cubicBezTo>
                    <a:cubicBezTo>
                      <a:pt x="410740" y="148434"/>
                      <a:pt x="486625" y="223962"/>
                      <a:pt x="486846" y="3173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xmlns="" id="{43DDAD7F-6AD2-4D69-9A88-E16CC08A37FC}"/>
                  </a:ext>
                </a:extLst>
              </p:cNvPr>
              <p:cNvSpPr/>
              <p:nvPr/>
            </p:nvSpPr>
            <p:spPr>
              <a:xfrm>
                <a:off x="9023323" y="2704920"/>
                <a:ext cx="449297" cy="449297"/>
              </a:xfrm>
              <a:custGeom>
                <a:avLst/>
                <a:gdLst>
                  <a:gd name="connsiteX0" fmla="*/ 308330 w 607009"/>
                  <a:gd name="connsiteY0" fmla="*/ 468754 h 607009"/>
                  <a:gd name="connsiteX1" fmla="*/ 468754 w 607009"/>
                  <a:gd name="connsiteY1" fmla="*/ 308330 h 607009"/>
                  <a:gd name="connsiteX2" fmla="*/ 308330 w 607009"/>
                  <a:gd name="connsiteY2" fmla="*/ 147906 h 607009"/>
                  <a:gd name="connsiteX3" fmla="*/ 147906 w 607009"/>
                  <a:gd name="connsiteY3" fmla="*/ 308330 h 607009"/>
                  <a:gd name="connsiteX4" fmla="*/ 308330 w 607009"/>
                  <a:gd name="connsiteY4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08330" y="468754"/>
                    </a:moveTo>
                    <a:cubicBezTo>
                      <a:pt x="395045" y="468754"/>
                      <a:pt x="468754" y="395045"/>
                      <a:pt x="468754" y="308330"/>
                    </a:cubicBezTo>
                    <a:cubicBezTo>
                      <a:pt x="468754" y="221614"/>
                      <a:pt x="395045" y="147906"/>
                      <a:pt x="308330" y="147906"/>
                    </a:cubicBezTo>
                    <a:cubicBezTo>
                      <a:pt x="221614" y="147906"/>
                      <a:pt x="147906" y="221614"/>
                      <a:pt x="147906" y="308330"/>
                    </a:cubicBezTo>
                    <a:cubicBezTo>
                      <a:pt x="147906" y="395045"/>
                      <a:pt x="221614" y="468754"/>
                      <a:pt x="308330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xmlns="" id="{54314214-2FD1-4404-ABD9-67196AE99EB9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xmlns="" id="{7B8329FB-E31E-474B-9E73-0A1BD454C758}"/>
                  </a:ext>
                </a:extLst>
              </p:cNvPr>
              <p:cNvSpPr/>
              <p:nvPr/>
            </p:nvSpPr>
            <p:spPr>
              <a:xfrm>
                <a:off x="8166450" y="2708130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xmlns="" id="{FC41A55B-4DDF-4BB9-92EE-FDB20593390D}"/>
                  </a:ext>
                </a:extLst>
              </p:cNvPr>
              <p:cNvSpPr/>
              <p:nvPr/>
            </p:nvSpPr>
            <p:spPr>
              <a:xfrm>
                <a:off x="8166450" y="2204275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5950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xmlns="" id="{293BCCF3-3FB0-40D8-81B0-3DE69F80D8B0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xmlns="" id="{48B4E1DE-3733-4096-8BEF-D8E2648E2B59}"/>
                  </a:ext>
                </a:extLst>
              </p:cNvPr>
              <p:cNvSpPr/>
              <p:nvPr/>
            </p:nvSpPr>
            <p:spPr>
              <a:xfrm>
                <a:off x="9016905" y="2197857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xmlns="" id="{D7F2C765-68CB-4F16-A71A-AD319AFC5F68}"/>
                  </a:ext>
                </a:extLst>
              </p:cNvPr>
              <p:cNvSpPr/>
              <p:nvPr/>
            </p:nvSpPr>
            <p:spPr>
              <a:xfrm>
                <a:off x="9016905" y="2692083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xmlns="" id="{A438B556-6FD3-467A-B7C3-325D3DFC20FF}"/>
                  </a:ext>
                </a:extLst>
              </p:cNvPr>
              <p:cNvSpPr/>
              <p:nvPr/>
            </p:nvSpPr>
            <p:spPr>
              <a:xfrm>
                <a:off x="8590073" y="2939196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xmlns="" id="{4F85162B-A061-45E7-8836-55CD784D7A79}"/>
                  </a:ext>
                </a:extLst>
              </p:cNvPr>
              <p:cNvGrpSpPr/>
              <p:nvPr/>
            </p:nvGrpSpPr>
            <p:grpSpPr>
              <a:xfrm rot="7661305" flipH="1">
                <a:off x="9367116" y="2811401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230" name="Rectangle 229">
                  <a:extLst>
                    <a:ext uri="{FF2B5EF4-FFF2-40B4-BE49-F238E27FC236}">
                      <a16:creationId xmlns:a16="http://schemas.microsoft.com/office/drawing/2014/main" xmlns="" id="{606169E1-10C9-4C82-A350-E0463B5A020D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xmlns="" id="{E33F71F4-4E08-40FE-9270-A3062A017715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xmlns="" id="{C3F096DD-7825-434F-A4D1-385F9F1488A7}"/>
                </a:ext>
              </a:extLst>
            </p:cNvPr>
            <p:cNvGrpSpPr/>
            <p:nvPr/>
          </p:nvGrpSpPr>
          <p:grpSpPr>
            <a:xfrm rot="5400000" flipV="1">
              <a:off x="3486287" y="4541505"/>
              <a:ext cx="1815715" cy="1627961"/>
              <a:chOff x="7643465" y="1330780"/>
              <a:chExt cx="2350271" cy="2107241"/>
            </a:xfrm>
          </p:grpSpPr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xmlns="" id="{EE44208C-7F67-4936-93D5-FE37C681F801}"/>
                  </a:ext>
                </a:extLst>
              </p:cNvPr>
              <p:cNvGrpSpPr/>
              <p:nvPr/>
            </p:nvGrpSpPr>
            <p:grpSpPr>
              <a:xfrm rot="14189974" flipH="1">
                <a:off x="7820788" y="2761873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266" name="Rectangle 265">
                  <a:extLst>
                    <a:ext uri="{FF2B5EF4-FFF2-40B4-BE49-F238E27FC236}">
                      <a16:creationId xmlns:a16="http://schemas.microsoft.com/office/drawing/2014/main" xmlns="" id="{99D9F374-F220-4425-8161-6069960B4AE1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7" name="Freeform: Shape 266">
                  <a:extLst>
                    <a:ext uri="{FF2B5EF4-FFF2-40B4-BE49-F238E27FC236}">
                      <a16:creationId xmlns:a16="http://schemas.microsoft.com/office/drawing/2014/main" xmlns="" id="{C9D4D044-6C93-4D31-8630-95080C616223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50" name="Group 249">
                <a:extLst>
                  <a:ext uri="{FF2B5EF4-FFF2-40B4-BE49-F238E27FC236}">
                    <a16:creationId xmlns:a16="http://schemas.microsoft.com/office/drawing/2014/main" xmlns="" id="{F8EA9FF3-266D-419E-A430-8E0A602D56E9}"/>
                  </a:ext>
                </a:extLst>
              </p:cNvPr>
              <p:cNvGrpSpPr/>
              <p:nvPr/>
            </p:nvGrpSpPr>
            <p:grpSpPr>
              <a:xfrm>
                <a:off x="8590072" y="1330780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264" name="Rectangle 263">
                  <a:extLst>
                    <a:ext uri="{FF2B5EF4-FFF2-40B4-BE49-F238E27FC236}">
                      <a16:creationId xmlns:a16="http://schemas.microsoft.com/office/drawing/2014/main" xmlns="" id="{3E67EF11-02DD-4E76-A70F-FD12A56F7852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5" name="Freeform: Shape 264">
                  <a:extLst>
                    <a:ext uri="{FF2B5EF4-FFF2-40B4-BE49-F238E27FC236}">
                      <a16:creationId xmlns:a16="http://schemas.microsoft.com/office/drawing/2014/main" xmlns="" id="{B1FAE0B2-0BA3-4A78-89F2-1AE0CB8B8EA1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xmlns="" id="{4CF51128-B74F-4C4F-8706-DF7919A56A48}"/>
                  </a:ext>
                </a:extLst>
              </p:cNvPr>
              <p:cNvSpPr/>
              <p:nvPr/>
            </p:nvSpPr>
            <p:spPr>
              <a:xfrm>
                <a:off x="8243473" y="2027766"/>
                <a:ext cx="1155334" cy="1315798"/>
              </a:xfrm>
              <a:custGeom>
                <a:avLst/>
                <a:gdLst>
                  <a:gd name="connsiteX0" fmla="*/ 789601 w 1560880"/>
                  <a:gd name="connsiteY0" fmla="*/ 147906 h 1777669"/>
                  <a:gd name="connsiteX1" fmla="*/ 1110449 w 1560880"/>
                  <a:gd name="connsiteY1" fmla="*/ 334345 h 1777669"/>
                  <a:gd name="connsiteX2" fmla="*/ 1431297 w 1560880"/>
                  <a:gd name="connsiteY2" fmla="*/ 520783 h 1777669"/>
                  <a:gd name="connsiteX3" fmla="*/ 1431297 w 1560880"/>
                  <a:gd name="connsiteY3" fmla="*/ 889324 h 1777669"/>
                  <a:gd name="connsiteX4" fmla="*/ 1431297 w 1560880"/>
                  <a:gd name="connsiteY4" fmla="*/ 1257866 h 1777669"/>
                  <a:gd name="connsiteX5" fmla="*/ 1110449 w 1560880"/>
                  <a:gd name="connsiteY5" fmla="*/ 1444304 h 1777669"/>
                  <a:gd name="connsiteX6" fmla="*/ 789601 w 1560880"/>
                  <a:gd name="connsiteY6" fmla="*/ 1630743 h 1777669"/>
                  <a:gd name="connsiteX7" fmla="*/ 468754 w 1560880"/>
                  <a:gd name="connsiteY7" fmla="*/ 1444304 h 1777669"/>
                  <a:gd name="connsiteX8" fmla="*/ 147906 w 1560880"/>
                  <a:gd name="connsiteY8" fmla="*/ 1257866 h 1777669"/>
                  <a:gd name="connsiteX9" fmla="*/ 147906 w 1560880"/>
                  <a:gd name="connsiteY9" fmla="*/ 889324 h 1777669"/>
                  <a:gd name="connsiteX10" fmla="*/ 147906 w 1560880"/>
                  <a:gd name="connsiteY10" fmla="*/ 520783 h 1777669"/>
                  <a:gd name="connsiteX11" fmla="*/ 468754 w 1560880"/>
                  <a:gd name="connsiteY11" fmla="*/ 334345 h 1777669"/>
                  <a:gd name="connsiteX12" fmla="*/ 789601 w 1560880"/>
                  <a:gd name="connsiteY12" fmla="*/ 147906 h 1777669"/>
                  <a:gd name="connsiteX13" fmla="*/ 789601 w 1560880"/>
                  <a:gd name="connsiteY13" fmla="*/ 147906 h 1777669"/>
                  <a:gd name="connsiteX14" fmla="*/ 789601 w 1560880"/>
                  <a:gd name="connsiteY14" fmla="*/ 277979 h 1777669"/>
                  <a:gd name="connsiteX15" fmla="*/ 264972 w 1560880"/>
                  <a:gd name="connsiteY15" fmla="*/ 581484 h 1777669"/>
                  <a:gd name="connsiteX16" fmla="*/ 264972 w 1560880"/>
                  <a:gd name="connsiteY16" fmla="*/ 1188493 h 1777669"/>
                  <a:gd name="connsiteX17" fmla="*/ 789601 w 1560880"/>
                  <a:gd name="connsiteY17" fmla="*/ 1491998 h 1777669"/>
                  <a:gd name="connsiteX18" fmla="*/ 1314231 w 1560880"/>
                  <a:gd name="connsiteY18" fmla="*/ 1188493 h 1777669"/>
                  <a:gd name="connsiteX19" fmla="*/ 1314231 w 1560880"/>
                  <a:gd name="connsiteY19" fmla="*/ 581484 h 1777669"/>
                  <a:gd name="connsiteX20" fmla="*/ 789601 w 1560880"/>
                  <a:gd name="connsiteY20" fmla="*/ 277979 h 177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77669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30743"/>
                    </a:lnTo>
                    <a:lnTo>
                      <a:pt x="468754" y="1444304"/>
                    </a:lnTo>
                    <a:lnTo>
                      <a:pt x="147906" y="1257866"/>
                    </a:lnTo>
                    <a:lnTo>
                      <a:pt x="147906" y="889324"/>
                    </a:lnTo>
                    <a:lnTo>
                      <a:pt x="147906" y="520783"/>
                    </a:lnTo>
                    <a:lnTo>
                      <a:pt x="468754" y="334345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xmlns="" id="{21BDFC87-1F68-4099-ACC5-7CB791D34036}"/>
                  </a:ext>
                </a:extLst>
              </p:cNvPr>
              <p:cNvSpPr/>
              <p:nvPr/>
            </p:nvSpPr>
            <p:spPr>
              <a:xfrm>
                <a:off x="8595937" y="1959818"/>
                <a:ext cx="449297" cy="449297"/>
              </a:xfrm>
              <a:custGeom>
                <a:avLst/>
                <a:gdLst>
                  <a:gd name="connsiteX0" fmla="*/ 486846 w 607009"/>
                  <a:gd name="connsiteY0" fmla="*/ 317351 h 607009"/>
                  <a:gd name="connsiteX1" fmla="*/ 318150 w 607009"/>
                  <a:gd name="connsiteY1" fmla="*/ 486846 h 607009"/>
                  <a:gd name="connsiteX2" fmla="*/ 148655 w 607009"/>
                  <a:gd name="connsiteY2" fmla="*/ 318150 h 607009"/>
                  <a:gd name="connsiteX3" fmla="*/ 317351 w 607009"/>
                  <a:gd name="connsiteY3" fmla="*/ 148655 h 607009"/>
                  <a:gd name="connsiteX4" fmla="*/ 486846 w 607009"/>
                  <a:gd name="connsiteY4" fmla="*/ 317351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486846" y="317351"/>
                    </a:moveTo>
                    <a:cubicBezTo>
                      <a:pt x="487066" y="410740"/>
                      <a:pt x="411538" y="486625"/>
                      <a:pt x="318150" y="486846"/>
                    </a:cubicBezTo>
                    <a:cubicBezTo>
                      <a:pt x="224761" y="487066"/>
                      <a:pt x="148875" y="411538"/>
                      <a:pt x="148655" y="318150"/>
                    </a:cubicBezTo>
                    <a:cubicBezTo>
                      <a:pt x="148434" y="224761"/>
                      <a:pt x="223962" y="148875"/>
                      <a:pt x="317351" y="148655"/>
                    </a:cubicBezTo>
                    <a:cubicBezTo>
                      <a:pt x="410740" y="148434"/>
                      <a:pt x="486625" y="223962"/>
                      <a:pt x="486846" y="3173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xmlns="" id="{F3116CFF-0FE6-4D97-9EEF-D084794DBBD5}"/>
                  </a:ext>
                </a:extLst>
              </p:cNvPr>
              <p:cNvSpPr/>
              <p:nvPr/>
            </p:nvSpPr>
            <p:spPr>
              <a:xfrm>
                <a:off x="9023323" y="2704920"/>
                <a:ext cx="449297" cy="449297"/>
              </a:xfrm>
              <a:custGeom>
                <a:avLst/>
                <a:gdLst>
                  <a:gd name="connsiteX0" fmla="*/ 308330 w 607009"/>
                  <a:gd name="connsiteY0" fmla="*/ 468754 h 607009"/>
                  <a:gd name="connsiteX1" fmla="*/ 468754 w 607009"/>
                  <a:gd name="connsiteY1" fmla="*/ 308330 h 607009"/>
                  <a:gd name="connsiteX2" fmla="*/ 308330 w 607009"/>
                  <a:gd name="connsiteY2" fmla="*/ 147906 h 607009"/>
                  <a:gd name="connsiteX3" fmla="*/ 147906 w 607009"/>
                  <a:gd name="connsiteY3" fmla="*/ 308330 h 607009"/>
                  <a:gd name="connsiteX4" fmla="*/ 308330 w 607009"/>
                  <a:gd name="connsiteY4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08330" y="468754"/>
                    </a:moveTo>
                    <a:cubicBezTo>
                      <a:pt x="395045" y="468754"/>
                      <a:pt x="468754" y="395045"/>
                      <a:pt x="468754" y="308330"/>
                    </a:cubicBezTo>
                    <a:cubicBezTo>
                      <a:pt x="468754" y="221614"/>
                      <a:pt x="395045" y="147906"/>
                      <a:pt x="308330" y="147906"/>
                    </a:cubicBezTo>
                    <a:cubicBezTo>
                      <a:pt x="221614" y="147906"/>
                      <a:pt x="147906" y="221614"/>
                      <a:pt x="147906" y="308330"/>
                    </a:cubicBezTo>
                    <a:cubicBezTo>
                      <a:pt x="147906" y="395045"/>
                      <a:pt x="221614" y="468754"/>
                      <a:pt x="308330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xmlns="" id="{4F6E80B0-F022-4075-89DA-35839E1B2764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xmlns="" id="{5688BFF9-3E59-43C0-85F4-856A4B1A3DC4}"/>
                  </a:ext>
                </a:extLst>
              </p:cNvPr>
              <p:cNvSpPr/>
              <p:nvPr/>
            </p:nvSpPr>
            <p:spPr>
              <a:xfrm>
                <a:off x="8166450" y="2708130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xmlns="" id="{81A3B172-E1FF-41EC-B762-9145BF36A301}"/>
                  </a:ext>
                </a:extLst>
              </p:cNvPr>
              <p:cNvSpPr/>
              <p:nvPr/>
            </p:nvSpPr>
            <p:spPr>
              <a:xfrm>
                <a:off x="8166450" y="2204275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5950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xmlns="" id="{362B118C-59A8-482D-95BE-A3224DA62040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xmlns="" id="{240A2C3D-81A0-4DFA-B348-424EB3F6233C}"/>
                  </a:ext>
                </a:extLst>
              </p:cNvPr>
              <p:cNvSpPr/>
              <p:nvPr/>
            </p:nvSpPr>
            <p:spPr>
              <a:xfrm>
                <a:off x="9016905" y="2197857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xmlns="" id="{CF308D9A-6505-46F2-BC85-00C924B6151F}"/>
                  </a:ext>
                </a:extLst>
              </p:cNvPr>
              <p:cNvSpPr/>
              <p:nvPr/>
            </p:nvSpPr>
            <p:spPr>
              <a:xfrm>
                <a:off x="9016905" y="2692083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xmlns="" id="{2C31A250-F614-44F6-B808-D91D64AED38E}"/>
                  </a:ext>
                </a:extLst>
              </p:cNvPr>
              <p:cNvSpPr/>
              <p:nvPr/>
            </p:nvSpPr>
            <p:spPr>
              <a:xfrm>
                <a:off x="8590073" y="2939196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261" name="Group 260">
                <a:extLst>
                  <a:ext uri="{FF2B5EF4-FFF2-40B4-BE49-F238E27FC236}">
                    <a16:creationId xmlns:a16="http://schemas.microsoft.com/office/drawing/2014/main" xmlns="" id="{C92D00D8-8E8E-4C05-90A4-76A9E8A136BB}"/>
                  </a:ext>
                </a:extLst>
              </p:cNvPr>
              <p:cNvGrpSpPr/>
              <p:nvPr/>
            </p:nvGrpSpPr>
            <p:grpSpPr>
              <a:xfrm rot="7661305" flipH="1">
                <a:off x="9367116" y="2811401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262" name="Rectangle 261">
                  <a:extLst>
                    <a:ext uri="{FF2B5EF4-FFF2-40B4-BE49-F238E27FC236}">
                      <a16:creationId xmlns:a16="http://schemas.microsoft.com/office/drawing/2014/main" xmlns="" id="{73254FA2-A76E-4F75-B40A-1ADF31B9A2BC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3" name="Freeform: Shape 262">
                  <a:extLst>
                    <a:ext uri="{FF2B5EF4-FFF2-40B4-BE49-F238E27FC236}">
                      <a16:creationId xmlns:a16="http://schemas.microsoft.com/office/drawing/2014/main" xmlns="" id="{1BD635CA-ECB2-4062-B70C-69B49835A8E9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76" name="Group 275">
              <a:extLst>
                <a:ext uri="{FF2B5EF4-FFF2-40B4-BE49-F238E27FC236}">
                  <a16:creationId xmlns:a16="http://schemas.microsoft.com/office/drawing/2014/main" xmlns="" id="{9994E081-6D25-42BE-9DB7-953898268218}"/>
                </a:ext>
              </a:extLst>
            </p:cNvPr>
            <p:cNvGrpSpPr/>
            <p:nvPr/>
          </p:nvGrpSpPr>
          <p:grpSpPr>
            <a:xfrm>
              <a:off x="1257348" y="4876976"/>
              <a:ext cx="826550" cy="358906"/>
              <a:chOff x="7658774" y="5514706"/>
              <a:chExt cx="826550" cy="358906"/>
            </a:xfrm>
          </p:grpSpPr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xmlns="" id="{2AF5332A-F6AC-4D78-81C7-015493DD6CF3}"/>
                  </a:ext>
                </a:extLst>
              </p:cNvPr>
              <p:cNvSpPr/>
              <p:nvPr/>
            </p:nvSpPr>
            <p:spPr>
              <a:xfrm rot="16053454" flipH="1">
                <a:off x="8032513" y="5501122"/>
                <a:ext cx="60369" cy="42333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xmlns="" id="{4211C318-8ADC-425B-B7E9-52A7ADADECD0}"/>
                  </a:ext>
                </a:extLst>
              </p:cNvPr>
              <p:cNvSpPr/>
              <p:nvPr/>
            </p:nvSpPr>
            <p:spPr>
              <a:xfrm rot="19653185" flipH="1">
                <a:off x="7658774" y="5531026"/>
                <a:ext cx="342587" cy="342586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xmlns="" id="{5D89F6BC-10DD-4661-ABD0-CA33FBAB6AEA}"/>
                  </a:ext>
                </a:extLst>
              </p:cNvPr>
              <p:cNvSpPr/>
              <p:nvPr/>
            </p:nvSpPr>
            <p:spPr>
              <a:xfrm rot="19653185">
                <a:off x="8142737" y="5514706"/>
                <a:ext cx="342587" cy="342586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277" name="Group 276">
            <a:extLst>
              <a:ext uri="{FF2B5EF4-FFF2-40B4-BE49-F238E27FC236}">
                <a16:creationId xmlns:a16="http://schemas.microsoft.com/office/drawing/2014/main" xmlns="" id="{FCD49419-1FBA-4904-8511-898767175567}"/>
              </a:ext>
            </a:extLst>
          </p:cNvPr>
          <p:cNvGrpSpPr/>
          <p:nvPr/>
        </p:nvGrpSpPr>
        <p:grpSpPr>
          <a:xfrm rot="18886007">
            <a:off x="10704044" y="609266"/>
            <a:ext cx="826550" cy="358906"/>
            <a:chOff x="7658774" y="5514706"/>
            <a:chExt cx="826550" cy="358906"/>
          </a:xfrm>
        </p:grpSpPr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xmlns="" id="{28D52B3F-D7AC-4719-8AA6-BAC791D68925}"/>
                </a:ext>
              </a:extLst>
            </p:cNvPr>
            <p:cNvSpPr/>
            <p:nvPr/>
          </p:nvSpPr>
          <p:spPr>
            <a:xfrm rot="16053454" flipH="1">
              <a:off x="8032513" y="5501122"/>
              <a:ext cx="60369" cy="42333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xmlns="" id="{364C1050-19DF-4900-A6A1-2B16E38FDF74}"/>
                </a:ext>
              </a:extLst>
            </p:cNvPr>
            <p:cNvSpPr/>
            <p:nvPr/>
          </p:nvSpPr>
          <p:spPr>
            <a:xfrm rot="19653185" flipH="1">
              <a:off x="7658774" y="5531026"/>
              <a:ext cx="342587" cy="342586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08053"/>
                    <a:pt x="221614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xmlns="" id="{EA928F47-830A-4304-89F7-A0548551A715}"/>
                </a:ext>
              </a:extLst>
            </p:cNvPr>
            <p:cNvSpPr/>
            <p:nvPr/>
          </p:nvSpPr>
          <p:spPr>
            <a:xfrm rot="19653185">
              <a:off x="8142737" y="5514706"/>
              <a:ext cx="342587" cy="342586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08053"/>
                    <a:pt x="221614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81" name="Group 280">
            <a:extLst>
              <a:ext uri="{FF2B5EF4-FFF2-40B4-BE49-F238E27FC236}">
                <a16:creationId xmlns:a16="http://schemas.microsoft.com/office/drawing/2014/main" xmlns="" id="{40BAB07A-8DA2-4835-B4A5-DC9D9EA2B0E7}"/>
              </a:ext>
            </a:extLst>
          </p:cNvPr>
          <p:cNvGrpSpPr/>
          <p:nvPr/>
        </p:nvGrpSpPr>
        <p:grpSpPr>
          <a:xfrm rot="5400000" flipV="1">
            <a:off x="10368581" y="5508922"/>
            <a:ext cx="1274057" cy="1142313"/>
            <a:chOff x="7643465" y="1330780"/>
            <a:chExt cx="2350271" cy="2107241"/>
          </a:xfrm>
        </p:grpSpPr>
        <p:grpSp>
          <p:nvGrpSpPr>
            <p:cNvPr id="282" name="Group 281">
              <a:extLst>
                <a:ext uri="{FF2B5EF4-FFF2-40B4-BE49-F238E27FC236}">
                  <a16:creationId xmlns:a16="http://schemas.microsoft.com/office/drawing/2014/main" xmlns="" id="{AD139328-267D-4BD1-8727-D691163C4B8D}"/>
                </a:ext>
              </a:extLst>
            </p:cNvPr>
            <p:cNvGrpSpPr/>
            <p:nvPr/>
          </p:nvGrpSpPr>
          <p:grpSpPr>
            <a:xfrm rot="14189974" flipH="1">
              <a:off x="7820788" y="2761873"/>
              <a:ext cx="449297" cy="803943"/>
              <a:chOff x="4860364" y="1440904"/>
              <a:chExt cx="607009" cy="1086144"/>
            </a:xfrm>
            <a:solidFill>
              <a:schemeClr val="accent2"/>
            </a:solidFill>
          </p:grpSpPr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xmlns="" id="{EA955226-0EAF-48EB-A81A-5D6255E40A9B}"/>
                  </a:ext>
                </a:extLst>
              </p:cNvPr>
              <p:cNvSpPr/>
              <p:nvPr/>
            </p:nvSpPr>
            <p:spPr>
              <a:xfrm>
                <a:off x="5133776" y="1776958"/>
                <a:ext cx="106964" cy="7500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xmlns="" id="{CE700F0F-337D-46D8-95C8-2C6C137C4F7D}"/>
                  </a:ext>
                </a:extLst>
              </p:cNvPr>
              <p:cNvSpPr/>
              <p:nvPr/>
            </p:nvSpPr>
            <p:spPr>
              <a:xfrm>
                <a:off x="4860364" y="144090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83" name="Group 282">
              <a:extLst>
                <a:ext uri="{FF2B5EF4-FFF2-40B4-BE49-F238E27FC236}">
                  <a16:creationId xmlns:a16="http://schemas.microsoft.com/office/drawing/2014/main" xmlns="" id="{5F5B6871-A72A-4B96-9435-E5F602D831BF}"/>
                </a:ext>
              </a:extLst>
            </p:cNvPr>
            <p:cNvGrpSpPr/>
            <p:nvPr/>
          </p:nvGrpSpPr>
          <p:grpSpPr>
            <a:xfrm>
              <a:off x="8590072" y="1330780"/>
              <a:ext cx="449297" cy="803943"/>
              <a:chOff x="4860364" y="1440904"/>
              <a:chExt cx="607009" cy="1086144"/>
            </a:xfrm>
            <a:solidFill>
              <a:schemeClr val="accent2"/>
            </a:solidFill>
          </p:grpSpPr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xmlns="" id="{C3D12746-E34B-4869-8B8F-A38D7DCCFC50}"/>
                  </a:ext>
                </a:extLst>
              </p:cNvPr>
              <p:cNvSpPr/>
              <p:nvPr/>
            </p:nvSpPr>
            <p:spPr>
              <a:xfrm>
                <a:off x="5133776" y="1776958"/>
                <a:ext cx="106964" cy="7500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xmlns="" id="{67AC616C-5DCB-42A1-92FB-C67522FC7463}"/>
                  </a:ext>
                </a:extLst>
              </p:cNvPr>
              <p:cNvSpPr/>
              <p:nvPr/>
            </p:nvSpPr>
            <p:spPr>
              <a:xfrm>
                <a:off x="4860364" y="144090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xmlns="" id="{93920EFD-3B96-4BA7-A914-0534BAB0F123}"/>
                </a:ext>
              </a:extLst>
            </p:cNvPr>
            <p:cNvSpPr/>
            <p:nvPr/>
          </p:nvSpPr>
          <p:spPr>
            <a:xfrm>
              <a:off x="8243473" y="2027766"/>
              <a:ext cx="1155334" cy="1315798"/>
            </a:xfrm>
            <a:custGeom>
              <a:avLst/>
              <a:gdLst>
                <a:gd name="connsiteX0" fmla="*/ 789601 w 1560880"/>
                <a:gd name="connsiteY0" fmla="*/ 147906 h 1777669"/>
                <a:gd name="connsiteX1" fmla="*/ 1110449 w 1560880"/>
                <a:gd name="connsiteY1" fmla="*/ 334345 h 1777669"/>
                <a:gd name="connsiteX2" fmla="*/ 1431297 w 1560880"/>
                <a:gd name="connsiteY2" fmla="*/ 520783 h 1777669"/>
                <a:gd name="connsiteX3" fmla="*/ 1431297 w 1560880"/>
                <a:gd name="connsiteY3" fmla="*/ 889324 h 1777669"/>
                <a:gd name="connsiteX4" fmla="*/ 1431297 w 1560880"/>
                <a:gd name="connsiteY4" fmla="*/ 1257866 h 1777669"/>
                <a:gd name="connsiteX5" fmla="*/ 1110449 w 1560880"/>
                <a:gd name="connsiteY5" fmla="*/ 1444304 h 1777669"/>
                <a:gd name="connsiteX6" fmla="*/ 789601 w 1560880"/>
                <a:gd name="connsiteY6" fmla="*/ 1630743 h 1777669"/>
                <a:gd name="connsiteX7" fmla="*/ 468754 w 1560880"/>
                <a:gd name="connsiteY7" fmla="*/ 1444304 h 1777669"/>
                <a:gd name="connsiteX8" fmla="*/ 147906 w 1560880"/>
                <a:gd name="connsiteY8" fmla="*/ 1257866 h 1777669"/>
                <a:gd name="connsiteX9" fmla="*/ 147906 w 1560880"/>
                <a:gd name="connsiteY9" fmla="*/ 889324 h 1777669"/>
                <a:gd name="connsiteX10" fmla="*/ 147906 w 1560880"/>
                <a:gd name="connsiteY10" fmla="*/ 520783 h 1777669"/>
                <a:gd name="connsiteX11" fmla="*/ 468754 w 1560880"/>
                <a:gd name="connsiteY11" fmla="*/ 334345 h 1777669"/>
                <a:gd name="connsiteX12" fmla="*/ 789601 w 1560880"/>
                <a:gd name="connsiteY12" fmla="*/ 147906 h 1777669"/>
                <a:gd name="connsiteX13" fmla="*/ 789601 w 1560880"/>
                <a:gd name="connsiteY13" fmla="*/ 147906 h 1777669"/>
                <a:gd name="connsiteX14" fmla="*/ 789601 w 1560880"/>
                <a:gd name="connsiteY14" fmla="*/ 277979 h 1777669"/>
                <a:gd name="connsiteX15" fmla="*/ 264972 w 1560880"/>
                <a:gd name="connsiteY15" fmla="*/ 581484 h 1777669"/>
                <a:gd name="connsiteX16" fmla="*/ 264972 w 1560880"/>
                <a:gd name="connsiteY16" fmla="*/ 1188493 h 1777669"/>
                <a:gd name="connsiteX17" fmla="*/ 789601 w 1560880"/>
                <a:gd name="connsiteY17" fmla="*/ 1491998 h 1777669"/>
                <a:gd name="connsiteX18" fmla="*/ 1314231 w 1560880"/>
                <a:gd name="connsiteY18" fmla="*/ 1188493 h 1777669"/>
                <a:gd name="connsiteX19" fmla="*/ 1314231 w 1560880"/>
                <a:gd name="connsiteY19" fmla="*/ 581484 h 1777669"/>
                <a:gd name="connsiteX20" fmla="*/ 789601 w 1560880"/>
                <a:gd name="connsiteY20" fmla="*/ 277979 h 177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60880" h="1777669">
                  <a:moveTo>
                    <a:pt x="789601" y="147906"/>
                  </a:moveTo>
                  <a:lnTo>
                    <a:pt x="1110449" y="334345"/>
                  </a:lnTo>
                  <a:lnTo>
                    <a:pt x="1431297" y="520783"/>
                  </a:lnTo>
                  <a:lnTo>
                    <a:pt x="1431297" y="889324"/>
                  </a:lnTo>
                  <a:lnTo>
                    <a:pt x="1431297" y="1257866"/>
                  </a:lnTo>
                  <a:lnTo>
                    <a:pt x="1110449" y="1444304"/>
                  </a:lnTo>
                  <a:lnTo>
                    <a:pt x="789601" y="1630743"/>
                  </a:lnTo>
                  <a:lnTo>
                    <a:pt x="468754" y="1444304"/>
                  </a:lnTo>
                  <a:lnTo>
                    <a:pt x="147906" y="1257866"/>
                  </a:lnTo>
                  <a:lnTo>
                    <a:pt x="147906" y="889324"/>
                  </a:lnTo>
                  <a:lnTo>
                    <a:pt x="147906" y="520783"/>
                  </a:lnTo>
                  <a:lnTo>
                    <a:pt x="468754" y="334345"/>
                  </a:lnTo>
                  <a:lnTo>
                    <a:pt x="789601" y="147906"/>
                  </a:lnTo>
                  <a:lnTo>
                    <a:pt x="789601" y="147906"/>
                  </a:lnTo>
                  <a:close/>
                  <a:moveTo>
                    <a:pt x="789601" y="277979"/>
                  </a:moveTo>
                  <a:lnTo>
                    <a:pt x="264972" y="581484"/>
                  </a:lnTo>
                  <a:lnTo>
                    <a:pt x="264972" y="1188493"/>
                  </a:lnTo>
                  <a:lnTo>
                    <a:pt x="789601" y="1491998"/>
                  </a:lnTo>
                  <a:lnTo>
                    <a:pt x="1314231" y="1188493"/>
                  </a:lnTo>
                  <a:lnTo>
                    <a:pt x="1314231" y="581484"/>
                  </a:lnTo>
                  <a:lnTo>
                    <a:pt x="789601" y="277979"/>
                  </a:ln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xmlns="" id="{997A904F-345D-426B-B70A-970D33DAFCD9}"/>
                </a:ext>
              </a:extLst>
            </p:cNvPr>
            <p:cNvSpPr/>
            <p:nvPr/>
          </p:nvSpPr>
          <p:spPr>
            <a:xfrm>
              <a:off x="8595937" y="1959818"/>
              <a:ext cx="449297" cy="449297"/>
            </a:xfrm>
            <a:custGeom>
              <a:avLst/>
              <a:gdLst>
                <a:gd name="connsiteX0" fmla="*/ 486846 w 607009"/>
                <a:gd name="connsiteY0" fmla="*/ 317351 h 607009"/>
                <a:gd name="connsiteX1" fmla="*/ 318150 w 607009"/>
                <a:gd name="connsiteY1" fmla="*/ 486846 h 607009"/>
                <a:gd name="connsiteX2" fmla="*/ 148655 w 607009"/>
                <a:gd name="connsiteY2" fmla="*/ 318150 h 607009"/>
                <a:gd name="connsiteX3" fmla="*/ 317351 w 607009"/>
                <a:gd name="connsiteY3" fmla="*/ 148655 h 607009"/>
                <a:gd name="connsiteX4" fmla="*/ 486846 w 607009"/>
                <a:gd name="connsiteY4" fmla="*/ 317351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486846" y="317351"/>
                  </a:moveTo>
                  <a:cubicBezTo>
                    <a:pt x="487066" y="410740"/>
                    <a:pt x="411538" y="486625"/>
                    <a:pt x="318150" y="486846"/>
                  </a:cubicBezTo>
                  <a:cubicBezTo>
                    <a:pt x="224761" y="487066"/>
                    <a:pt x="148875" y="411538"/>
                    <a:pt x="148655" y="318150"/>
                  </a:cubicBezTo>
                  <a:cubicBezTo>
                    <a:pt x="148434" y="224761"/>
                    <a:pt x="223962" y="148875"/>
                    <a:pt x="317351" y="148655"/>
                  </a:cubicBezTo>
                  <a:cubicBezTo>
                    <a:pt x="410740" y="148434"/>
                    <a:pt x="486625" y="223962"/>
                    <a:pt x="486846" y="317351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xmlns="" id="{870A1FF1-6EA2-486D-8EA9-2AD93BB43C9B}"/>
                </a:ext>
              </a:extLst>
            </p:cNvPr>
            <p:cNvSpPr/>
            <p:nvPr/>
          </p:nvSpPr>
          <p:spPr>
            <a:xfrm>
              <a:off x="9023323" y="2704920"/>
              <a:ext cx="449297" cy="449297"/>
            </a:xfrm>
            <a:custGeom>
              <a:avLst/>
              <a:gdLst>
                <a:gd name="connsiteX0" fmla="*/ 308330 w 607009"/>
                <a:gd name="connsiteY0" fmla="*/ 468754 h 607009"/>
                <a:gd name="connsiteX1" fmla="*/ 468754 w 607009"/>
                <a:gd name="connsiteY1" fmla="*/ 308330 h 607009"/>
                <a:gd name="connsiteX2" fmla="*/ 308330 w 607009"/>
                <a:gd name="connsiteY2" fmla="*/ 147906 h 607009"/>
                <a:gd name="connsiteX3" fmla="*/ 147906 w 607009"/>
                <a:gd name="connsiteY3" fmla="*/ 308330 h 607009"/>
                <a:gd name="connsiteX4" fmla="*/ 308330 w 607009"/>
                <a:gd name="connsiteY4" fmla="*/ 468754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08330" y="468754"/>
                  </a:moveTo>
                  <a:cubicBezTo>
                    <a:pt x="395045" y="468754"/>
                    <a:pt x="468754" y="395045"/>
                    <a:pt x="468754" y="308330"/>
                  </a:cubicBezTo>
                  <a:cubicBezTo>
                    <a:pt x="468754" y="221614"/>
                    <a:pt x="395045" y="147906"/>
                    <a:pt x="308330" y="147906"/>
                  </a:cubicBezTo>
                  <a:cubicBezTo>
                    <a:pt x="221614" y="147906"/>
                    <a:pt x="147906" y="221614"/>
                    <a:pt x="147906" y="308330"/>
                  </a:cubicBezTo>
                  <a:cubicBezTo>
                    <a:pt x="147906" y="395045"/>
                    <a:pt x="221614" y="468754"/>
                    <a:pt x="308330" y="468754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xmlns="" id="{CA8CBA7F-5596-474C-87AF-C042F11824B9}"/>
                </a:ext>
              </a:extLst>
            </p:cNvPr>
            <p:cNvSpPr/>
            <p:nvPr/>
          </p:nvSpPr>
          <p:spPr>
            <a:xfrm>
              <a:off x="9142066" y="2704920"/>
              <a:ext cx="320926" cy="449297"/>
            </a:xfrm>
            <a:custGeom>
              <a:avLst/>
              <a:gdLst>
                <a:gd name="connsiteX0" fmla="*/ 147906 w 433577"/>
                <a:gd name="connsiteY0" fmla="*/ 468754 h 607009"/>
                <a:gd name="connsiteX1" fmla="*/ 147906 w 433577"/>
                <a:gd name="connsiteY1" fmla="*/ 147906 h 607009"/>
                <a:gd name="connsiteX2" fmla="*/ 308330 w 433577"/>
                <a:gd name="connsiteY2" fmla="*/ 308330 h 607009"/>
                <a:gd name="connsiteX3" fmla="*/ 147906 w 433577"/>
                <a:gd name="connsiteY3" fmla="*/ 468754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577" h="607009">
                  <a:moveTo>
                    <a:pt x="147906" y="468754"/>
                  </a:moveTo>
                  <a:lnTo>
                    <a:pt x="147906" y="147906"/>
                  </a:lnTo>
                  <a:cubicBezTo>
                    <a:pt x="234622" y="147906"/>
                    <a:pt x="308330" y="221614"/>
                    <a:pt x="308330" y="308330"/>
                  </a:cubicBezTo>
                  <a:cubicBezTo>
                    <a:pt x="308330" y="395045"/>
                    <a:pt x="238957" y="468754"/>
                    <a:pt x="147906" y="468754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xmlns="" id="{39D2D0E2-189C-4353-9655-67943D717D95}"/>
                </a:ext>
              </a:extLst>
            </p:cNvPr>
            <p:cNvSpPr/>
            <p:nvPr/>
          </p:nvSpPr>
          <p:spPr>
            <a:xfrm>
              <a:off x="8166450" y="2708130"/>
              <a:ext cx="449297" cy="44929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1614" y="147906"/>
                    <a:pt x="147906" y="221614"/>
                    <a:pt x="147906" y="317001"/>
                  </a:cubicBezTo>
                  <a:cubicBezTo>
                    <a:pt x="147906" y="408053"/>
                    <a:pt x="221614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xmlns="" id="{48E77B67-5F25-48C2-986C-C525D123755D}"/>
                </a:ext>
              </a:extLst>
            </p:cNvPr>
            <p:cNvSpPr/>
            <p:nvPr/>
          </p:nvSpPr>
          <p:spPr>
            <a:xfrm>
              <a:off x="8166450" y="2204275"/>
              <a:ext cx="449297" cy="44929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1614" y="147906"/>
                    <a:pt x="147906" y="225950"/>
                    <a:pt x="147906" y="317001"/>
                  </a:cubicBezTo>
                  <a:cubicBezTo>
                    <a:pt x="147906" y="412389"/>
                    <a:pt x="221614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xmlns="" id="{406A0E4A-FAE5-4268-A75D-A440AD688CE8}"/>
                </a:ext>
              </a:extLst>
            </p:cNvPr>
            <p:cNvSpPr/>
            <p:nvPr/>
          </p:nvSpPr>
          <p:spPr>
            <a:xfrm>
              <a:off x="9142066" y="2704920"/>
              <a:ext cx="320926" cy="449297"/>
            </a:xfrm>
            <a:custGeom>
              <a:avLst/>
              <a:gdLst>
                <a:gd name="connsiteX0" fmla="*/ 147906 w 433577"/>
                <a:gd name="connsiteY0" fmla="*/ 468754 h 607009"/>
                <a:gd name="connsiteX1" fmla="*/ 147906 w 433577"/>
                <a:gd name="connsiteY1" fmla="*/ 147906 h 607009"/>
                <a:gd name="connsiteX2" fmla="*/ 308330 w 433577"/>
                <a:gd name="connsiteY2" fmla="*/ 308330 h 607009"/>
                <a:gd name="connsiteX3" fmla="*/ 147906 w 433577"/>
                <a:gd name="connsiteY3" fmla="*/ 468754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577" h="607009">
                  <a:moveTo>
                    <a:pt x="147906" y="468754"/>
                  </a:moveTo>
                  <a:lnTo>
                    <a:pt x="147906" y="147906"/>
                  </a:lnTo>
                  <a:cubicBezTo>
                    <a:pt x="234622" y="147906"/>
                    <a:pt x="308330" y="221614"/>
                    <a:pt x="308330" y="308330"/>
                  </a:cubicBezTo>
                  <a:cubicBezTo>
                    <a:pt x="308330" y="395045"/>
                    <a:pt x="238957" y="468754"/>
                    <a:pt x="147906" y="468754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xmlns="" id="{E65C2624-6606-43F5-BB5A-995C3A071E0E}"/>
                </a:ext>
              </a:extLst>
            </p:cNvPr>
            <p:cNvSpPr/>
            <p:nvPr/>
          </p:nvSpPr>
          <p:spPr>
            <a:xfrm>
              <a:off x="9016905" y="2197857"/>
              <a:ext cx="449297" cy="44929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8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12389"/>
                    <a:pt x="225950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xmlns="" id="{53E28B02-F608-42B7-80FB-31F626DCAF97}"/>
                </a:ext>
              </a:extLst>
            </p:cNvPr>
            <p:cNvSpPr/>
            <p:nvPr/>
          </p:nvSpPr>
          <p:spPr>
            <a:xfrm>
              <a:off x="9016905" y="2692083"/>
              <a:ext cx="449297" cy="44929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8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08053"/>
                    <a:pt x="225950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xmlns="" id="{9646BEA4-1CA6-4697-83AD-DEC1CC88A9E8}"/>
                </a:ext>
              </a:extLst>
            </p:cNvPr>
            <p:cNvSpPr/>
            <p:nvPr/>
          </p:nvSpPr>
          <p:spPr>
            <a:xfrm>
              <a:off x="8590073" y="2939196"/>
              <a:ext cx="449297" cy="44929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12389"/>
                    <a:pt x="225950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xmlns="" id="{4AD3D0BF-C30A-4FBC-883E-40CD17A775AC}"/>
                </a:ext>
              </a:extLst>
            </p:cNvPr>
            <p:cNvGrpSpPr/>
            <p:nvPr/>
          </p:nvGrpSpPr>
          <p:grpSpPr>
            <a:xfrm rot="7661305" flipH="1">
              <a:off x="9367116" y="2811401"/>
              <a:ext cx="449297" cy="803943"/>
              <a:chOff x="4860364" y="1440904"/>
              <a:chExt cx="607009" cy="1086144"/>
            </a:xfrm>
            <a:solidFill>
              <a:schemeClr val="accent2"/>
            </a:solidFill>
          </p:grpSpPr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xmlns="" id="{6D97CB95-4784-408E-AACC-54999C1E3B3D}"/>
                  </a:ext>
                </a:extLst>
              </p:cNvPr>
              <p:cNvSpPr/>
              <p:nvPr/>
            </p:nvSpPr>
            <p:spPr>
              <a:xfrm>
                <a:off x="5133776" y="1776958"/>
                <a:ext cx="106964" cy="7500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xmlns="" id="{E1E6644C-39C6-44EB-A8C5-45B074E505C7}"/>
                  </a:ext>
                </a:extLst>
              </p:cNvPr>
              <p:cNvSpPr/>
              <p:nvPr/>
            </p:nvSpPr>
            <p:spPr>
              <a:xfrm>
                <a:off x="4860364" y="144090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149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15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83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xmlns="" id="{3CAF8A4F-32BF-4517-92E4-ED74696291A1}"/>
              </a:ext>
            </a:extLst>
          </p:cNvPr>
          <p:cNvSpPr txBox="1">
            <a:spLocks/>
          </p:cNvSpPr>
          <p:nvPr/>
        </p:nvSpPr>
        <p:spPr>
          <a:xfrm>
            <a:off x="553792" y="977804"/>
            <a:ext cx="11225212" cy="711200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ko-KR" sz="48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Algorithmes génétiques</a:t>
            </a:r>
            <a:endParaRPr lang="ko-KR" altLang="en-US" sz="48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C7C65074-1E1F-4E94-90C6-B37FE01D069D}"/>
              </a:ext>
            </a:extLst>
          </p:cNvPr>
          <p:cNvSpPr/>
          <p:nvPr/>
        </p:nvSpPr>
        <p:spPr>
          <a:xfrm>
            <a:off x="553792" y="2088458"/>
            <a:ext cx="10650828" cy="4376736"/>
          </a:xfrm>
          <a:prstGeom prst="rect">
            <a:avLst/>
          </a:prstGeom>
          <a:solidFill>
            <a:schemeClr val="accent5">
              <a:lumMod val="75000"/>
            </a:schemeClr>
          </a:solidFill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04158CA-882E-4FB0-BE35-79763A8F4813}"/>
              </a:ext>
            </a:extLst>
          </p:cNvPr>
          <p:cNvSpPr txBox="1"/>
          <p:nvPr/>
        </p:nvSpPr>
        <p:spPr>
          <a:xfrm>
            <a:off x="766293" y="2472385"/>
            <a:ext cx="102258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L</a:t>
            </a:r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es 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algorithmes génétiques (AG) sont des algorithmes d’optimisation stochastique fondés sur les mécanismes de la sélection naturelle et de la génétique. Ils ont été initialement développés par John Holland (1975). </a:t>
            </a:r>
            <a:endParaRPr lang="fr-FR" dirty="0" smtClean="0">
              <a:solidFill>
                <a:schemeClr val="bg1"/>
              </a:solidFill>
              <a:latin typeface="Bookman Old Style" panose="02050604050505020204" pitchFamily="18" charset="0"/>
              <a:ea typeface="Cambria" panose="02040503050406030204" pitchFamily="18" charset="0"/>
            </a:endParaRPr>
          </a:p>
          <a:p>
            <a:endParaRPr lang="fr-FR" dirty="0" smtClean="0">
              <a:solidFill>
                <a:schemeClr val="bg1"/>
              </a:solidFill>
              <a:latin typeface="Bookman Old Style" panose="02050604050505020204" pitchFamily="18" charset="0"/>
              <a:ea typeface="Cambria" panose="02040503050406030204" pitchFamily="18" charset="0"/>
            </a:endParaRPr>
          </a:p>
          <a:p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Leur 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fonctionnement est extrêmement simple. On part avec une population de solutions </a:t>
            </a:r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potentielles (chromosomes) initiales 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arbitrairement choisies. On évalue leur performance (fitness) relative. </a:t>
            </a:r>
            <a:endParaRPr lang="fr-FR" dirty="0" smtClean="0">
              <a:solidFill>
                <a:schemeClr val="bg1"/>
              </a:solidFill>
              <a:latin typeface="Bookman Old Style" panose="02050604050505020204" pitchFamily="18" charset="0"/>
              <a:ea typeface="Cambria" panose="02040503050406030204" pitchFamily="18" charset="0"/>
            </a:endParaRPr>
          </a:p>
          <a:p>
            <a:endParaRPr lang="fr-FR" dirty="0">
              <a:solidFill>
                <a:schemeClr val="bg1"/>
              </a:solidFill>
              <a:latin typeface="Bookman Old Style" panose="02050604050505020204" pitchFamily="18" charset="0"/>
              <a:ea typeface="Cambria" panose="02040503050406030204" pitchFamily="18" charset="0"/>
            </a:endParaRPr>
          </a:p>
          <a:p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Sur 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la base de ces performance on crée une nouvelle population de solutions potentielles en utilisant des opérateurs génétiques simples : la sélection, le croisement et la mutation. </a:t>
            </a:r>
            <a:endParaRPr lang="fr-FR" dirty="0" smtClean="0">
              <a:solidFill>
                <a:schemeClr val="bg1"/>
              </a:solidFill>
              <a:latin typeface="Bookman Old Style" panose="02050604050505020204" pitchFamily="18" charset="0"/>
              <a:ea typeface="Cambria" panose="02040503050406030204" pitchFamily="18" charset="0"/>
            </a:endParaRPr>
          </a:p>
          <a:p>
            <a:endParaRPr lang="fr-FR" dirty="0">
              <a:solidFill>
                <a:schemeClr val="bg1"/>
              </a:solidFill>
              <a:latin typeface="Bookman Old Style" panose="02050604050505020204" pitchFamily="18" charset="0"/>
              <a:ea typeface="Cambria" panose="02040503050406030204" pitchFamily="18" charset="0"/>
            </a:endParaRPr>
          </a:p>
          <a:p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On 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recommence ce cycle jusqu’à ce que l’on trouve une solution satisfaisante.  </a:t>
            </a:r>
          </a:p>
        </p:txBody>
      </p:sp>
      <p:cxnSp>
        <p:nvCxnSpPr>
          <p:cNvPr id="5" name="Connecteur droit 4"/>
          <p:cNvCxnSpPr/>
          <p:nvPr/>
        </p:nvCxnSpPr>
        <p:spPr>
          <a:xfrm flipV="1">
            <a:off x="669701" y="1571223"/>
            <a:ext cx="6709893" cy="2762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16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2755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Rectangle 79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60" name="Freeform 11"/>
          <p:cNvSpPr/>
          <p:nvPr/>
        </p:nvSpPr>
        <p:spPr>
          <a:xfrm>
            <a:off x="5894398" y="1869966"/>
            <a:ext cx="5787238" cy="45323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2" h="21600" extrusionOk="0">
                <a:moveTo>
                  <a:pt x="0" y="11063"/>
                </a:moveTo>
                <a:cubicBezTo>
                  <a:pt x="-8" y="16011"/>
                  <a:pt x="2663" y="20201"/>
                  <a:pt x="6344" y="21587"/>
                </a:cubicBezTo>
                <a:lnTo>
                  <a:pt x="6388" y="21600"/>
                </a:lnTo>
                <a:lnTo>
                  <a:pt x="5831" y="21305"/>
                </a:lnTo>
                <a:cubicBezTo>
                  <a:pt x="3017" y="19624"/>
                  <a:pt x="1286" y="15605"/>
                  <a:pt x="1361" y="12500"/>
                </a:cubicBezTo>
                <a:cubicBezTo>
                  <a:pt x="1439" y="9304"/>
                  <a:pt x="3190" y="3422"/>
                  <a:pt x="8725" y="3297"/>
                </a:cubicBezTo>
                <a:lnTo>
                  <a:pt x="18665" y="3293"/>
                </a:lnTo>
                <a:lnTo>
                  <a:pt x="18703" y="3293"/>
                </a:lnTo>
                <a:lnTo>
                  <a:pt x="18703" y="3289"/>
                </a:lnTo>
                <a:cubicBezTo>
                  <a:pt x="19716" y="3236"/>
                  <a:pt x="20226" y="2946"/>
                  <a:pt x="20579" y="2430"/>
                </a:cubicBezTo>
                <a:cubicBezTo>
                  <a:pt x="20931" y="1914"/>
                  <a:pt x="21128" y="1172"/>
                  <a:pt x="21515" y="216"/>
                </a:cubicBezTo>
                <a:lnTo>
                  <a:pt x="21592" y="0"/>
                </a:lnTo>
                <a:lnTo>
                  <a:pt x="18703" y="0"/>
                </a:lnTo>
                <a:lnTo>
                  <a:pt x="18340" y="0"/>
                </a:lnTo>
                <a:lnTo>
                  <a:pt x="8320" y="0"/>
                </a:lnTo>
                <a:cubicBezTo>
                  <a:pt x="3680" y="259"/>
                  <a:pt x="10" y="5254"/>
                  <a:pt x="0" y="11063"/>
                </a:cubicBezTo>
                <a:close/>
              </a:path>
            </a:pathLst>
          </a:custGeom>
          <a:solidFill>
            <a:srgbClr val="00B0F0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861" name="Freeform 16"/>
          <p:cNvSpPr/>
          <p:nvPr/>
        </p:nvSpPr>
        <p:spPr>
          <a:xfrm>
            <a:off x="6324219" y="2686338"/>
            <a:ext cx="4768057" cy="375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17649" y="0"/>
                </a:moveTo>
                <a:lnTo>
                  <a:pt x="17649" y="11"/>
                </a:lnTo>
                <a:lnTo>
                  <a:pt x="7962" y="11"/>
                </a:lnTo>
                <a:cubicBezTo>
                  <a:pt x="3485" y="518"/>
                  <a:pt x="-3" y="5237"/>
                  <a:pt x="0" y="10969"/>
                </a:cubicBezTo>
                <a:cubicBezTo>
                  <a:pt x="3" y="15957"/>
                  <a:pt x="2669" y="20176"/>
                  <a:pt x="6340" y="21586"/>
                </a:cubicBezTo>
                <a:lnTo>
                  <a:pt x="6384" y="21600"/>
                </a:lnTo>
                <a:lnTo>
                  <a:pt x="5828" y="21303"/>
                </a:lnTo>
                <a:cubicBezTo>
                  <a:pt x="3015" y="19607"/>
                  <a:pt x="1449" y="15359"/>
                  <a:pt x="1571" y="12449"/>
                </a:cubicBezTo>
                <a:cubicBezTo>
                  <a:pt x="1696" y="9487"/>
                  <a:pt x="3235" y="4134"/>
                  <a:pt x="8413" y="4068"/>
                </a:cubicBezTo>
                <a:lnTo>
                  <a:pt x="18030" y="4016"/>
                </a:lnTo>
                <a:lnTo>
                  <a:pt x="18030" y="4013"/>
                </a:lnTo>
                <a:lnTo>
                  <a:pt x="18043" y="4016"/>
                </a:lnTo>
                <a:cubicBezTo>
                  <a:pt x="19299" y="3959"/>
                  <a:pt x="19928" y="3608"/>
                  <a:pt x="20360" y="2977"/>
                </a:cubicBezTo>
                <a:cubicBezTo>
                  <a:pt x="20793" y="2346"/>
                  <a:pt x="21030" y="1436"/>
                  <a:pt x="21504" y="263"/>
                </a:cubicBezTo>
                <a:lnTo>
                  <a:pt x="21597" y="0"/>
                </a:lnTo>
                <a:lnTo>
                  <a:pt x="17649" y="0"/>
                </a:lnTo>
                <a:close/>
              </a:path>
            </a:pathLst>
          </a:custGeom>
          <a:solidFill>
            <a:srgbClr val="FFAC05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862" name="Freeform 21"/>
          <p:cNvSpPr/>
          <p:nvPr/>
        </p:nvSpPr>
        <p:spPr>
          <a:xfrm>
            <a:off x="6712361" y="3525846"/>
            <a:ext cx="3761188" cy="29974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3" h="21479" extrusionOk="0">
                <a:moveTo>
                  <a:pt x="8909" y="2"/>
                </a:moveTo>
                <a:cubicBezTo>
                  <a:pt x="3995" y="-121"/>
                  <a:pt x="-7" y="5423"/>
                  <a:pt x="0" y="10974"/>
                </a:cubicBezTo>
                <a:cubicBezTo>
                  <a:pt x="7" y="15900"/>
                  <a:pt x="3109" y="20068"/>
                  <a:pt x="7378" y="21465"/>
                </a:cubicBezTo>
                <a:lnTo>
                  <a:pt x="7428" y="21479"/>
                </a:lnTo>
                <a:lnTo>
                  <a:pt x="6781" y="21183"/>
                </a:lnTo>
                <a:cubicBezTo>
                  <a:pt x="3509" y="19508"/>
                  <a:pt x="1971" y="15288"/>
                  <a:pt x="2131" y="12475"/>
                </a:cubicBezTo>
                <a:cubicBezTo>
                  <a:pt x="2282" y="9819"/>
                  <a:pt x="3470" y="5319"/>
                  <a:pt x="9080" y="5016"/>
                </a:cubicBezTo>
                <a:lnTo>
                  <a:pt x="17149" y="5042"/>
                </a:lnTo>
                <a:cubicBezTo>
                  <a:pt x="18705" y="4955"/>
                  <a:pt x="19486" y="4526"/>
                  <a:pt x="20026" y="3752"/>
                </a:cubicBezTo>
                <a:cubicBezTo>
                  <a:pt x="20576" y="2964"/>
                  <a:pt x="20877" y="1825"/>
                  <a:pt x="21475" y="354"/>
                </a:cubicBezTo>
                <a:lnTo>
                  <a:pt x="21593" y="25"/>
                </a:lnTo>
                <a:lnTo>
                  <a:pt x="16929" y="25"/>
                </a:lnTo>
                <a:lnTo>
                  <a:pt x="16929" y="2"/>
                </a:lnTo>
                <a:lnTo>
                  <a:pt x="8909" y="2"/>
                </a:lnTo>
                <a:close/>
              </a:path>
            </a:pathLst>
          </a:custGeom>
          <a:gradFill>
            <a:gsLst>
              <a:gs pos="1890">
                <a:srgbClr val="FF2A70"/>
              </a:gs>
              <a:gs pos="64135">
                <a:srgbClr val="E1359B"/>
              </a:gs>
              <a:gs pos="98899">
                <a:srgbClr val="C23FC6"/>
              </a:gs>
            </a:gsLst>
            <a:lin ang="2089255"/>
          </a:gra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863" name="Shape"/>
          <p:cNvSpPr/>
          <p:nvPr/>
        </p:nvSpPr>
        <p:spPr>
          <a:xfrm>
            <a:off x="5403440" y="1037099"/>
            <a:ext cx="6729530" cy="5376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83" extrusionOk="0">
                <a:moveTo>
                  <a:pt x="7010" y="21583"/>
                </a:moveTo>
                <a:cubicBezTo>
                  <a:pt x="4125" y="20916"/>
                  <a:pt x="1914" y="18540"/>
                  <a:pt x="807" y="15504"/>
                </a:cubicBezTo>
                <a:cubicBezTo>
                  <a:pt x="251" y="13981"/>
                  <a:pt x="-23" y="12292"/>
                  <a:pt x="1" y="10593"/>
                </a:cubicBezTo>
                <a:cubicBezTo>
                  <a:pt x="25" y="8952"/>
                  <a:pt x="325" y="7293"/>
                  <a:pt x="957" y="5696"/>
                </a:cubicBezTo>
                <a:cubicBezTo>
                  <a:pt x="2174" y="2622"/>
                  <a:pt x="4448" y="492"/>
                  <a:pt x="7082" y="96"/>
                </a:cubicBezTo>
                <a:cubicBezTo>
                  <a:pt x="7572" y="22"/>
                  <a:pt x="8067" y="12"/>
                  <a:pt x="8561" y="6"/>
                </a:cubicBezTo>
                <a:cubicBezTo>
                  <a:pt x="10708" y="-17"/>
                  <a:pt x="12857" y="32"/>
                  <a:pt x="15009" y="54"/>
                </a:cubicBezTo>
                <a:cubicBezTo>
                  <a:pt x="17195" y="76"/>
                  <a:pt x="19384" y="70"/>
                  <a:pt x="21577" y="34"/>
                </a:cubicBezTo>
                <a:cubicBezTo>
                  <a:pt x="21444" y="330"/>
                  <a:pt x="21324" y="633"/>
                  <a:pt x="21218" y="941"/>
                </a:cubicBezTo>
                <a:cubicBezTo>
                  <a:pt x="21092" y="1304"/>
                  <a:pt x="20978" y="1684"/>
                  <a:pt x="20768" y="1987"/>
                </a:cubicBezTo>
                <a:cubicBezTo>
                  <a:pt x="20581" y="2258"/>
                  <a:pt x="20357" y="2439"/>
                  <a:pt x="20112" y="2550"/>
                </a:cubicBezTo>
                <a:cubicBezTo>
                  <a:pt x="19873" y="2658"/>
                  <a:pt x="19612" y="2701"/>
                  <a:pt x="19331" y="2686"/>
                </a:cubicBezTo>
                <a:cubicBezTo>
                  <a:pt x="16077" y="2627"/>
                  <a:pt x="12926" y="2602"/>
                  <a:pt x="9831" y="2642"/>
                </a:cubicBezTo>
                <a:cubicBezTo>
                  <a:pt x="8337" y="2661"/>
                  <a:pt x="6820" y="2702"/>
                  <a:pt x="5435" y="3404"/>
                </a:cubicBezTo>
                <a:cubicBezTo>
                  <a:pt x="4112" y="4075"/>
                  <a:pt x="3003" y="5318"/>
                  <a:pt x="2234" y="6843"/>
                </a:cubicBezTo>
                <a:cubicBezTo>
                  <a:pt x="1491" y="8315"/>
                  <a:pt x="1070" y="10031"/>
                  <a:pt x="1055" y="11922"/>
                </a:cubicBezTo>
                <a:cubicBezTo>
                  <a:pt x="1038" y="14181"/>
                  <a:pt x="1697" y="16271"/>
                  <a:pt x="2747" y="17953"/>
                </a:cubicBezTo>
                <a:cubicBezTo>
                  <a:pt x="3806" y="19648"/>
                  <a:pt x="5274" y="20946"/>
                  <a:pt x="7010" y="21583"/>
                </a:cubicBezTo>
                <a:close/>
              </a:path>
            </a:pathLst>
          </a:custGeom>
          <a:solidFill>
            <a:srgbClr val="92D050"/>
          </a:solid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864" name="TextBox 52"/>
          <p:cNvSpPr txBox="1"/>
          <p:nvPr/>
        </p:nvSpPr>
        <p:spPr>
          <a:xfrm>
            <a:off x="7835496" y="1012284"/>
            <a:ext cx="3229762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100"/>
            </a:lvl1pPr>
          </a:lstStyle>
          <a:p>
            <a:r>
              <a:rPr lang="fr-FR" sz="4000" dirty="0">
                <a:solidFill>
                  <a:schemeClr val="bg1"/>
                </a:solidFill>
                <a:latin typeface="Bahnschrift SemiLight SemiConde" panose="020B0502040204020203" pitchFamily="34" charset="0"/>
              </a:rPr>
              <a:t>Chromosome </a:t>
            </a:r>
            <a:r>
              <a:rPr sz="4000" dirty="0" smtClean="0">
                <a:latin typeface="Bahnschrift SemiLight SemiConde" panose="020B0502040204020203" pitchFamily="34" charset="0"/>
              </a:rPr>
              <a:t> </a:t>
            </a:r>
            <a:r>
              <a:rPr dirty="0" smtClean="0"/>
              <a:t>    </a:t>
            </a:r>
            <a:endParaRPr dirty="0"/>
          </a:p>
        </p:txBody>
      </p:sp>
      <p:sp>
        <p:nvSpPr>
          <p:cNvPr id="865" name="TextBox 52"/>
          <p:cNvSpPr txBox="1"/>
          <p:nvPr/>
        </p:nvSpPr>
        <p:spPr>
          <a:xfrm>
            <a:off x="7867569" y="1790589"/>
            <a:ext cx="3648421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100"/>
            </a:lvl1pPr>
          </a:lstStyle>
          <a:p>
            <a:r>
              <a:rPr lang="fr-FR" sz="4000" dirty="0" smtClean="0">
                <a:solidFill>
                  <a:schemeClr val="bg1"/>
                </a:solidFill>
                <a:latin typeface="Bahnschrift SemiLight SemiConde" panose="020B0502040204020203" pitchFamily="34" charset="0"/>
              </a:rPr>
              <a:t>Population</a:t>
            </a:r>
            <a:r>
              <a:rPr dirty="0" smtClean="0"/>
              <a:t>     </a:t>
            </a:r>
            <a:endParaRPr dirty="0"/>
          </a:p>
        </p:txBody>
      </p:sp>
      <p:sp>
        <p:nvSpPr>
          <p:cNvPr id="866" name="TextBox 52"/>
          <p:cNvSpPr txBox="1"/>
          <p:nvPr/>
        </p:nvSpPr>
        <p:spPr>
          <a:xfrm>
            <a:off x="7867569" y="2646626"/>
            <a:ext cx="1582808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100"/>
            </a:lvl1pPr>
          </a:lstStyle>
          <a:p>
            <a:r>
              <a:rPr lang="fr-FR" sz="4000" dirty="0" smtClean="0">
                <a:solidFill>
                  <a:schemeClr val="bg1"/>
                </a:solidFill>
                <a:latin typeface="Bahnschrift SemiLight SemiConde" panose="020B0502040204020203" pitchFamily="34" charset="0"/>
              </a:rPr>
              <a:t>Géne</a:t>
            </a:r>
            <a:r>
              <a:rPr sz="4000" dirty="0" smtClean="0">
                <a:latin typeface="Bahnschrift SemiLight SemiConde" panose="020B0502040204020203" pitchFamily="34" charset="0"/>
              </a:rPr>
              <a:t>     </a:t>
            </a:r>
            <a:endParaRPr sz="4000" dirty="0">
              <a:latin typeface="Bahnschrift SemiLight SemiConde" panose="020B0502040204020203" pitchFamily="34" charset="0"/>
            </a:endParaRPr>
          </a:p>
        </p:txBody>
      </p:sp>
      <p:sp>
        <p:nvSpPr>
          <p:cNvPr id="867" name="TextBox 52"/>
          <p:cNvSpPr txBox="1"/>
          <p:nvPr/>
        </p:nvSpPr>
        <p:spPr>
          <a:xfrm>
            <a:off x="7844066" y="3509086"/>
            <a:ext cx="2155133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100"/>
            </a:lvl1pPr>
          </a:lstStyle>
          <a:p>
            <a:r>
              <a:rPr lang="fr-FR" sz="4000" dirty="0" smtClean="0">
                <a:solidFill>
                  <a:schemeClr val="bg1"/>
                </a:solidFill>
                <a:latin typeface="Bahnschrift SemiLight SemiConde" panose="020B0502040204020203" pitchFamily="34" charset="0"/>
              </a:rPr>
              <a:t>Fitness</a:t>
            </a:r>
            <a:r>
              <a:rPr dirty="0" smtClean="0"/>
              <a:t>   </a:t>
            </a:r>
            <a:endParaRPr dirty="0"/>
          </a:p>
        </p:txBody>
      </p:sp>
      <p:sp>
        <p:nvSpPr>
          <p:cNvPr id="5" name="ZoneTexte 4"/>
          <p:cNvSpPr txBox="1"/>
          <p:nvPr/>
        </p:nvSpPr>
        <p:spPr>
          <a:xfrm>
            <a:off x="382007" y="309569"/>
            <a:ext cx="101874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Dans les AG nous retrouvons les notions essentiels </a:t>
            </a:r>
            <a:r>
              <a:rPr lang="fr-FR" sz="24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suivantes </a:t>
            </a:r>
            <a:r>
              <a:rPr lang="fr-FR" sz="2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:</a:t>
            </a:r>
          </a:p>
        </p:txBody>
      </p:sp>
      <p:grpSp>
        <p:nvGrpSpPr>
          <p:cNvPr id="798" name="Group 300">
            <a:extLst>
              <a:ext uri="{FF2B5EF4-FFF2-40B4-BE49-F238E27FC236}">
                <a16:creationId xmlns:a16="http://schemas.microsoft.com/office/drawing/2014/main" xmlns="" id="{B85A96ED-2CA9-490F-ABC6-96360ACCF017}"/>
              </a:ext>
            </a:extLst>
          </p:cNvPr>
          <p:cNvGrpSpPr/>
          <p:nvPr/>
        </p:nvGrpSpPr>
        <p:grpSpPr>
          <a:xfrm>
            <a:off x="239744" y="1021074"/>
            <a:ext cx="4202976" cy="5037168"/>
            <a:chOff x="1005149" y="1226175"/>
            <a:chExt cx="4202976" cy="5037168"/>
          </a:xfrm>
        </p:grpSpPr>
        <p:grpSp>
          <p:nvGrpSpPr>
            <p:cNvPr id="820" name="Group 5">
              <a:extLst>
                <a:ext uri="{FF2B5EF4-FFF2-40B4-BE49-F238E27FC236}">
                  <a16:creationId xmlns:a16="http://schemas.microsoft.com/office/drawing/2014/main" xmlns="" id="{8ED5B865-0674-4DF5-A9D5-5EE33A5323FF}"/>
                </a:ext>
              </a:extLst>
            </p:cNvPr>
            <p:cNvGrpSpPr/>
            <p:nvPr/>
          </p:nvGrpSpPr>
          <p:grpSpPr>
            <a:xfrm>
              <a:off x="2193664" y="2470136"/>
              <a:ext cx="1710429" cy="1738057"/>
              <a:chOff x="4288042" y="2256809"/>
              <a:chExt cx="2952665" cy="3000359"/>
            </a:xfrm>
            <a:solidFill>
              <a:schemeClr val="accent2"/>
            </a:solidFill>
          </p:grpSpPr>
          <p:sp>
            <p:nvSpPr>
              <p:cNvPr id="943" name="Freeform: Shape 6">
                <a:extLst>
                  <a:ext uri="{FF2B5EF4-FFF2-40B4-BE49-F238E27FC236}">
                    <a16:creationId xmlns:a16="http://schemas.microsoft.com/office/drawing/2014/main" xmlns="" id="{C2C7CFFB-4D44-4F90-8F37-307E0C162BCB}"/>
                  </a:ext>
                </a:extLst>
              </p:cNvPr>
              <p:cNvSpPr/>
              <p:nvPr/>
            </p:nvSpPr>
            <p:spPr>
              <a:xfrm>
                <a:off x="4392101" y="2382547"/>
                <a:ext cx="1560880" cy="1777670"/>
              </a:xfrm>
              <a:custGeom>
                <a:avLst/>
                <a:gdLst>
                  <a:gd name="connsiteX0" fmla="*/ 789601 w 1560880"/>
                  <a:gd name="connsiteY0" fmla="*/ 147906 h 1777669"/>
                  <a:gd name="connsiteX1" fmla="*/ 1110449 w 1560880"/>
                  <a:gd name="connsiteY1" fmla="*/ 334345 h 1777669"/>
                  <a:gd name="connsiteX2" fmla="*/ 1431297 w 1560880"/>
                  <a:gd name="connsiteY2" fmla="*/ 520783 h 1777669"/>
                  <a:gd name="connsiteX3" fmla="*/ 1431297 w 1560880"/>
                  <a:gd name="connsiteY3" fmla="*/ 889324 h 1777669"/>
                  <a:gd name="connsiteX4" fmla="*/ 1431297 w 1560880"/>
                  <a:gd name="connsiteY4" fmla="*/ 1257866 h 1777669"/>
                  <a:gd name="connsiteX5" fmla="*/ 1110449 w 1560880"/>
                  <a:gd name="connsiteY5" fmla="*/ 1444304 h 1777669"/>
                  <a:gd name="connsiteX6" fmla="*/ 789601 w 1560880"/>
                  <a:gd name="connsiteY6" fmla="*/ 1630743 h 1777669"/>
                  <a:gd name="connsiteX7" fmla="*/ 468754 w 1560880"/>
                  <a:gd name="connsiteY7" fmla="*/ 1444304 h 1777669"/>
                  <a:gd name="connsiteX8" fmla="*/ 147906 w 1560880"/>
                  <a:gd name="connsiteY8" fmla="*/ 1257866 h 1777669"/>
                  <a:gd name="connsiteX9" fmla="*/ 147906 w 1560880"/>
                  <a:gd name="connsiteY9" fmla="*/ 889324 h 1777669"/>
                  <a:gd name="connsiteX10" fmla="*/ 147906 w 1560880"/>
                  <a:gd name="connsiteY10" fmla="*/ 520783 h 1777669"/>
                  <a:gd name="connsiteX11" fmla="*/ 468754 w 1560880"/>
                  <a:gd name="connsiteY11" fmla="*/ 334345 h 1777669"/>
                  <a:gd name="connsiteX12" fmla="*/ 789601 w 1560880"/>
                  <a:gd name="connsiteY12" fmla="*/ 147906 h 1777669"/>
                  <a:gd name="connsiteX13" fmla="*/ 789601 w 1560880"/>
                  <a:gd name="connsiteY13" fmla="*/ 147906 h 1777669"/>
                  <a:gd name="connsiteX14" fmla="*/ 789601 w 1560880"/>
                  <a:gd name="connsiteY14" fmla="*/ 277979 h 1777669"/>
                  <a:gd name="connsiteX15" fmla="*/ 264972 w 1560880"/>
                  <a:gd name="connsiteY15" fmla="*/ 581484 h 1777669"/>
                  <a:gd name="connsiteX16" fmla="*/ 264972 w 1560880"/>
                  <a:gd name="connsiteY16" fmla="*/ 1188493 h 1777669"/>
                  <a:gd name="connsiteX17" fmla="*/ 789601 w 1560880"/>
                  <a:gd name="connsiteY17" fmla="*/ 1491998 h 1777669"/>
                  <a:gd name="connsiteX18" fmla="*/ 1314231 w 1560880"/>
                  <a:gd name="connsiteY18" fmla="*/ 1188493 h 1777669"/>
                  <a:gd name="connsiteX19" fmla="*/ 1314231 w 1560880"/>
                  <a:gd name="connsiteY19" fmla="*/ 581484 h 1777669"/>
                  <a:gd name="connsiteX20" fmla="*/ 789601 w 1560880"/>
                  <a:gd name="connsiteY20" fmla="*/ 277979 h 177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77669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30743"/>
                    </a:lnTo>
                    <a:lnTo>
                      <a:pt x="468754" y="1444304"/>
                    </a:lnTo>
                    <a:lnTo>
                      <a:pt x="147906" y="1257866"/>
                    </a:lnTo>
                    <a:lnTo>
                      <a:pt x="147906" y="889324"/>
                    </a:lnTo>
                    <a:lnTo>
                      <a:pt x="147906" y="520783"/>
                    </a:lnTo>
                    <a:lnTo>
                      <a:pt x="468754" y="334345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44" name="Freeform: Shape 7">
                <a:extLst>
                  <a:ext uri="{FF2B5EF4-FFF2-40B4-BE49-F238E27FC236}">
                    <a16:creationId xmlns:a16="http://schemas.microsoft.com/office/drawing/2014/main" xmlns="" id="{4ADAC6C0-8C1B-485D-9D2C-3692EC31DF32}"/>
                  </a:ext>
                </a:extLst>
              </p:cNvPr>
              <p:cNvSpPr/>
              <p:nvPr/>
            </p:nvSpPr>
            <p:spPr>
              <a:xfrm>
                <a:off x="4868287" y="2290747"/>
                <a:ext cx="607009" cy="607009"/>
              </a:xfrm>
              <a:custGeom>
                <a:avLst/>
                <a:gdLst>
                  <a:gd name="connsiteX0" fmla="*/ 486846 w 607009"/>
                  <a:gd name="connsiteY0" fmla="*/ 317351 h 607009"/>
                  <a:gd name="connsiteX1" fmla="*/ 318150 w 607009"/>
                  <a:gd name="connsiteY1" fmla="*/ 486846 h 607009"/>
                  <a:gd name="connsiteX2" fmla="*/ 148655 w 607009"/>
                  <a:gd name="connsiteY2" fmla="*/ 318150 h 607009"/>
                  <a:gd name="connsiteX3" fmla="*/ 317351 w 607009"/>
                  <a:gd name="connsiteY3" fmla="*/ 148655 h 607009"/>
                  <a:gd name="connsiteX4" fmla="*/ 486846 w 607009"/>
                  <a:gd name="connsiteY4" fmla="*/ 317351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486846" y="317351"/>
                    </a:moveTo>
                    <a:cubicBezTo>
                      <a:pt x="487066" y="410740"/>
                      <a:pt x="411538" y="486625"/>
                      <a:pt x="318150" y="486846"/>
                    </a:cubicBezTo>
                    <a:cubicBezTo>
                      <a:pt x="224761" y="487066"/>
                      <a:pt x="148875" y="411538"/>
                      <a:pt x="148655" y="318150"/>
                    </a:cubicBezTo>
                    <a:cubicBezTo>
                      <a:pt x="148434" y="224761"/>
                      <a:pt x="223962" y="148875"/>
                      <a:pt x="317351" y="148655"/>
                    </a:cubicBezTo>
                    <a:cubicBezTo>
                      <a:pt x="410740" y="148434"/>
                      <a:pt x="486625" y="223962"/>
                      <a:pt x="486846" y="317351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45" name="Freeform: Shape 8">
                <a:extLst>
                  <a:ext uri="{FF2B5EF4-FFF2-40B4-BE49-F238E27FC236}">
                    <a16:creationId xmlns:a16="http://schemas.microsoft.com/office/drawing/2014/main" xmlns="" id="{02D97C58-F5CD-4C07-ACE5-7278540B54E2}"/>
                  </a:ext>
                </a:extLst>
              </p:cNvPr>
              <p:cNvSpPr/>
              <p:nvPr/>
            </p:nvSpPr>
            <p:spPr>
              <a:xfrm>
                <a:off x="5445695" y="3297396"/>
                <a:ext cx="607009" cy="607009"/>
              </a:xfrm>
              <a:custGeom>
                <a:avLst/>
                <a:gdLst>
                  <a:gd name="connsiteX0" fmla="*/ 308330 w 607009"/>
                  <a:gd name="connsiteY0" fmla="*/ 468754 h 607009"/>
                  <a:gd name="connsiteX1" fmla="*/ 468754 w 607009"/>
                  <a:gd name="connsiteY1" fmla="*/ 308330 h 607009"/>
                  <a:gd name="connsiteX2" fmla="*/ 308330 w 607009"/>
                  <a:gd name="connsiteY2" fmla="*/ 147906 h 607009"/>
                  <a:gd name="connsiteX3" fmla="*/ 147906 w 607009"/>
                  <a:gd name="connsiteY3" fmla="*/ 308330 h 607009"/>
                  <a:gd name="connsiteX4" fmla="*/ 308330 w 607009"/>
                  <a:gd name="connsiteY4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08330" y="468754"/>
                    </a:moveTo>
                    <a:cubicBezTo>
                      <a:pt x="395045" y="468754"/>
                      <a:pt x="468754" y="395045"/>
                      <a:pt x="468754" y="308330"/>
                    </a:cubicBezTo>
                    <a:cubicBezTo>
                      <a:pt x="468754" y="221614"/>
                      <a:pt x="395045" y="147906"/>
                      <a:pt x="308330" y="147906"/>
                    </a:cubicBezTo>
                    <a:cubicBezTo>
                      <a:pt x="221614" y="147906"/>
                      <a:pt x="147906" y="221614"/>
                      <a:pt x="147906" y="308330"/>
                    </a:cubicBezTo>
                    <a:cubicBezTo>
                      <a:pt x="147906" y="395045"/>
                      <a:pt x="221614" y="468754"/>
                      <a:pt x="308330" y="468754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46" name="Freeform: Shape 9">
                <a:extLst>
                  <a:ext uri="{FF2B5EF4-FFF2-40B4-BE49-F238E27FC236}">
                    <a16:creationId xmlns:a16="http://schemas.microsoft.com/office/drawing/2014/main" xmlns="" id="{D9718C1B-F9B9-4825-ACD8-60632F90FCD4}"/>
                  </a:ext>
                </a:extLst>
              </p:cNvPr>
              <p:cNvSpPr/>
              <p:nvPr/>
            </p:nvSpPr>
            <p:spPr>
              <a:xfrm>
                <a:off x="5606119" y="3297396"/>
                <a:ext cx="433578" cy="607009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47" name="Freeform: Shape 10">
                <a:extLst>
                  <a:ext uri="{FF2B5EF4-FFF2-40B4-BE49-F238E27FC236}">
                    <a16:creationId xmlns:a16="http://schemas.microsoft.com/office/drawing/2014/main" xmlns="" id="{59FB9EDD-08EB-4138-9CFC-F35679CCEFC9}"/>
                  </a:ext>
                </a:extLst>
              </p:cNvPr>
              <p:cNvSpPr/>
              <p:nvPr/>
            </p:nvSpPr>
            <p:spPr>
              <a:xfrm>
                <a:off x="4288042" y="3301732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48" name="Freeform: Shape 11">
                <a:extLst>
                  <a:ext uri="{FF2B5EF4-FFF2-40B4-BE49-F238E27FC236}">
                    <a16:creationId xmlns:a16="http://schemas.microsoft.com/office/drawing/2014/main" xmlns="" id="{96EC2FD3-930E-4580-B5C3-37B50E0345F6}"/>
                  </a:ext>
                </a:extLst>
              </p:cNvPr>
              <p:cNvSpPr/>
              <p:nvPr/>
            </p:nvSpPr>
            <p:spPr>
              <a:xfrm>
                <a:off x="4288042" y="262101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5950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49" name="Freeform: Shape 12">
                <a:extLst>
                  <a:ext uri="{FF2B5EF4-FFF2-40B4-BE49-F238E27FC236}">
                    <a16:creationId xmlns:a16="http://schemas.microsoft.com/office/drawing/2014/main" xmlns="" id="{E5788733-AA04-47CB-A221-3A63786B991B}"/>
                  </a:ext>
                </a:extLst>
              </p:cNvPr>
              <p:cNvSpPr/>
              <p:nvPr/>
            </p:nvSpPr>
            <p:spPr>
              <a:xfrm>
                <a:off x="5554090" y="2382547"/>
                <a:ext cx="1560880" cy="1734312"/>
              </a:xfrm>
              <a:custGeom>
                <a:avLst/>
                <a:gdLst>
                  <a:gd name="connsiteX0" fmla="*/ 789601 w 1560880"/>
                  <a:gd name="connsiteY0" fmla="*/ 147906 h 1734311"/>
                  <a:gd name="connsiteX1" fmla="*/ 1110449 w 1560880"/>
                  <a:gd name="connsiteY1" fmla="*/ 334345 h 1734311"/>
                  <a:gd name="connsiteX2" fmla="*/ 1431297 w 1560880"/>
                  <a:gd name="connsiteY2" fmla="*/ 520783 h 1734311"/>
                  <a:gd name="connsiteX3" fmla="*/ 1431297 w 1560880"/>
                  <a:gd name="connsiteY3" fmla="*/ 889324 h 1734311"/>
                  <a:gd name="connsiteX4" fmla="*/ 1431297 w 1560880"/>
                  <a:gd name="connsiteY4" fmla="*/ 1257866 h 1734311"/>
                  <a:gd name="connsiteX5" fmla="*/ 1110449 w 1560880"/>
                  <a:gd name="connsiteY5" fmla="*/ 1444304 h 1734311"/>
                  <a:gd name="connsiteX6" fmla="*/ 789601 w 1560880"/>
                  <a:gd name="connsiteY6" fmla="*/ 1622071 h 1734311"/>
                  <a:gd name="connsiteX7" fmla="*/ 468754 w 1560880"/>
                  <a:gd name="connsiteY7" fmla="*/ 1435632 h 1734311"/>
                  <a:gd name="connsiteX8" fmla="*/ 147906 w 1560880"/>
                  <a:gd name="connsiteY8" fmla="*/ 1249194 h 1734311"/>
                  <a:gd name="connsiteX9" fmla="*/ 147906 w 1560880"/>
                  <a:gd name="connsiteY9" fmla="*/ 880653 h 1734311"/>
                  <a:gd name="connsiteX10" fmla="*/ 147906 w 1560880"/>
                  <a:gd name="connsiteY10" fmla="*/ 512112 h 1734311"/>
                  <a:gd name="connsiteX11" fmla="*/ 468754 w 1560880"/>
                  <a:gd name="connsiteY11" fmla="*/ 325673 h 1734311"/>
                  <a:gd name="connsiteX12" fmla="*/ 789601 w 1560880"/>
                  <a:gd name="connsiteY12" fmla="*/ 147906 h 1734311"/>
                  <a:gd name="connsiteX13" fmla="*/ 789601 w 1560880"/>
                  <a:gd name="connsiteY13" fmla="*/ 147906 h 1734311"/>
                  <a:gd name="connsiteX14" fmla="*/ 789601 w 1560880"/>
                  <a:gd name="connsiteY14" fmla="*/ 277979 h 1734311"/>
                  <a:gd name="connsiteX15" fmla="*/ 264972 w 1560880"/>
                  <a:gd name="connsiteY15" fmla="*/ 581484 h 1734311"/>
                  <a:gd name="connsiteX16" fmla="*/ 264972 w 1560880"/>
                  <a:gd name="connsiteY16" fmla="*/ 1188493 h 1734311"/>
                  <a:gd name="connsiteX17" fmla="*/ 789601 w 1560880"/>
                  <a:gd name="connsiteY17" fmla="*/ 1491998 h 1734311"/>
                  <a:gd name="connsiteX18" fmla="*/ 1314231 w 1560880"/>
                  <a:gd name="connsiteY18" fmla="*/ 1188493 h 1734311"/>
                  <a:gd name="connsiteX19" fmla="*/ 1314231 w 1560880"/>
                  <a:gd name="connsiteY19" fmla="*/ 581484 h 1734311"/>
                  <a:gd name="connsiteX20" fmla="*/ 789601 w 1560880"/>
                  <a:gd name="connsiteY20" fmla="*/ 277979 h 1734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34311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22071"/>
                    </a:lnTo>
                    <a:lnTo>
                      <a:pt x="468754" y="1435632"/>
                    </a:lnTo>
                    <a:lnTo>
                      <a:pt x="147906" y="1249194"/>
                    </a:lnTo>
                    <a:lnTo>
                      <a:pt x="147906" y="880653"/>
                    </a:lnTo>
                    <a:lnTo>
                      <a:pt x="147906" y="512112"/>
                    </a:lnTo>
                    <a:lnTo>
                      <a:pt x="468754" y="325673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50" name="Freeform: Shape 13">
                <a:extLst>
                  <a:ext uri="{FF2B5EF4-FFF2-40B4-BE49-F238E27FC236}">
                    <a16:creationId xmlns:a16="http://schemas.microsoft.com/office/drawing/2014/main" xmlns="" id="{4124ADEC-0B66-48CA-BA21-2DA77E6108BF}"/>
                  </a:ext>
                </a:extLst>
              </p:cNvPr>
              <p:cNvSpPr/>
              <p:nvPr/>
            </p:nvSpPr>
            <p:spPr>
              <a:xfrm>
                <a:off x="6057040" y="2256809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51" name="Freeform: Shape 14">
                <a:extLst>
                  <a:ext uri="{FF2B5EF4-FFF2-40B4-BE49-F238E27FC236}">
                    <a16:creationId xmlns:a16="http://schemas.microsoft.com/office/drawing/2014/main" xmlns="" id="{B134031B-288E-40C4-9F1A-D9A9D52CAE95}"/>
                  </a:ext>
                </a:extLst>
              </p:cNvPr>
              <p:cNvSpPr/>
              <p:nvPr/>
            </p:nvSpPr>
            <p:spPr>
              <a:xfrm>
                <a:off x="6612019" y="262101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52" name="Freeform: Shape 15">
                <a:extLst>
                  <a:ext uri="{FF2B5EF4-FFF2-40B4-BE49-F238E27FC236}">
                    <a16:creationId xmlns:a16="http://schemas.microsoft.com/office/drawing/2014/main" xmlns="" id="{1C3A804A-B945-4041-992C-BEC47E746A4F}"/>
                  </a:ext>
                </a:extLst>
              </p:cNvPr>
              <p:cNvSpPr/>
              <p:nvPr/>
            </p:nvSpPr>
            <p:spPr>
              <a:xfrm>
                <a:off x="6633698" y="3262710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53" name="Freeform: Shape 16">
                <a:extLst>
                  <a:ext uri="{FF2B5EF4-FFF2-40B4-BE49-F238E27FC236}">
                    <a16:creationId xmlns:a16="http://schemas.microsoft.com/office/drawing/2014/main" xmlns="" id="{8D442069-CA1B-407A-B677-835913C09748}"/>
                  </a:ext>
                </a:extLst>
              </p:cNvPr>
              <p:cNvSpPr/>
              <p:nvPr/>
            </p:nvSpPr>
            <p:spPr>
              <a:xfrm>
                <a:off x="5606119" y="3297396"/>
                <a:ext cx="433578" cy="607009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54" name="Freeform: Shape 17">
                <a:extLst>
                  <a:ext uri="{FF2B5EF4-FFF2-40B4-BE49-F238E27FC236}">
                    <a16:creationId xmlns:a16="http://schemas.microsoft.com/office/drawing/2014/main" xmlns="" id="{346D758D-7472-4928-A975-D98C50EEA8C1}"/>
                  </a:ext>
                </a:extLst>
              </p:cNvPr>
              <p:cNvSpPr/>
              <p:nvPr/>
            </p:nvSpPr>
            <p:spPr>
              <a:xfrm>
                <a:off x="5437023" y="2612343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55" name="Freeform: Shape 18">
                <a:extLst>
                  <a:ext uri="{FF2B5EF4-FFF2-40B4-BE49-F238E27FC236}">
                    <a16:creationId xmlns:a16="http://schemas.microsoft.com/office/drawing/2014/main" xmlns="" id="{FE82409E-C831-4160-AD18-9EB9F832AD03}"/>
                  </a:ext>
                </a:extLst>
              </p:cNvPr>
              <p:cNvSpPr/>
              <p:nvPr/>
            </p:nvSpPr>
            <p:spPr>
              <a:xfrm>
                <a:off x="4973095" y="3392783"/>
                <a:ext cx="1560880" cy="1734312"/>
              </a:xfrm>
              <a:custGeom>
                <a:avLst/>
                <a:gdLst>
                  <a:gd name="connsiteX0" fmla="*/ 789601 w 1560880"/>
                  <a:gd name="connsiteY0" fmla="*/ 147906 h 1734311"/>
                  <a:gd name="connsiteX1" fmla="*/ 1110449 w 1560880"/>
                  <a:gd name="connsiteY1" fmla="*/ 334345 h 1734311"/>
                  <a:gd name="connsiteX2" fmla="*/ 1431297 w 1560880"/>
                  <a:gd name="connsiteY2" fmla="*/ 520783 h 1734311"/>
                  <a:gd name="connsiteX3" fmla="*/ 1431297 w 1560880"/>
                  <a:gd name="connsiteY3" fmla="*/ 889324 h 1734311"/>
                  <a:gd name="connsiteX4" fmla="*/ 1431297 w 1560880"/>
                  <a:gd name="connsiteY4" fmla="*/ 1257866 h 1734311"/>
                  <a:gd name="connsiteX5" fmla="*/ 1106113 w 1560880"/>
                  <a:gd name="connsiteY5" fmla="*/ 1439968 h 1734311"/>
                  <a:gd name="connsiteX6" fmla="*/ 785266 w 1560880"/>
                  <a:gd name="connsiteY6" fmla="*/ 1626407 h 1734311"/>
                  <a:gd name="connsiteX7" fmla="*/ 468754 w 1560880"/>
                  <a:gd name="connsiteY7" fmla="*/ 1439968 h 1734311"/>
                  <a:gd name="connsiteX8" fmla="*/ 147906 w 1560880"/>
                  <a:gd name="connsiteY8" fmla="*/ 1253530 h 1734311"/>
                  <a:gd name="connsiteX9" fmla="*/ 147906 w 1560880"/>
                  <a:gd name="connsiteY9" fmla="*/ 884989 h 1734311"/>
                  <a:gd name="connsiteX10" fmla="*/ 147906 w 1560880"/>
                  <a:gd name="connsiteY10" fmla="*/ 516447 h 1734311"/>
                  <a:gd name="connsiteX11" fmla="*/ 468754 w 1560880"/>
                  <a:gd name="connsiteY11" fmla="*/ 330009 h 1734311"/>
                  <a:gd name="connsiteX12" fmla="*/ 789601 w 1560880"/>
                  <a:gd name="connsiteY12" fmla="*/ 147906 h 1734311"/>
                  <a:gd name="connsiteX13" fmla="*/ 789601 w 1560880"/>
                  <a:gd name="connsiteY13" fmla="*/ 147906 h 1734311"/>
                  <a:gd name="connsiteX14" fmla="*/ 789601 w 1560880"/>
                  <a:gd name="connsiteY14" fmla="*/ 277979 h 1734311"/>
                  <a:gd name="connsiteX15" fmla="*/ 264972 w 1560880"/>
                  <a:gd name="connsiteY15" fmla="*/ 581484 h 1734311"/>
                  <a:gd name="connsiteX16" fmla="*/ 264972 w 1560880"/>
                  <a:gd name="connsiteY16" fmla="*/ 1188493 h 1734311"/>
                  <a:gd name="connsiteX17" fmla="*/ 789601 w 1560880"/>
                  <a:gd name="connsiteY17" fmla="*/ 1491998 h 1734311"/>
                  <a:gd name="connsiteX18" fmla="*/ 1314231 w 1560880"/>
                  <a:gd name="connsiteY18" fmla="*/ 1188493 h 1734311"/>
                  <a:gd name="connsiteX19" fmla="*/ 1314231 w 1560880"/>
                  <a:gd name="connsiteY19" fmla="*/ 581484 h 1734311"/>
                  <a:gd name="connsiteX20" fmla="*/ 789601 w 1560880"/>
                  <a:gd name="connsiteY20" fmla="*/ 277979 h 1734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34311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06113" y="1439968"/>
                    </a:lnTo>
                    <a:lnTo>
                      <a:pt x="785266" y="1626407"/>
                    </a:lnTo>
                    <a:lnTo>
                      <a:pt x="468754" y="1439968"/>
                    </a:lnTo>
                    <a:lnTo>
                      <a:pt x="147906" y="1253530"/>
                    </a:lnTo>
                    <a:lnTo>
                      <a:pt x="147906" y="884989"/>
                    </a:lnTo>
                    <a:lnTo>
                      <a:pt x="147906" y="516447"/>
                    </a:lnTo>
                    <a:lnTo>
                      <a:pt x="468754" y="330009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56" name="Freeform: Shape 19">
                <a:extLst>
                  <a:ext uri="{FF2B5EF4-FFF2-40B4-BE49-F238E27FC236}">
                    <a16:creationId xmlns:a16="http://schemas.microsoft.com/office/drawing/2014/main" xmlns="" id="{9C739FEB-8EC0-484C-9A38-44F5B32947BF}"/>
                  </a:ext>
                </a:extLst>
              </p:cNvPr>
              <p:cNvSpPr/>
              <p:nvPr/>
            </p:nvSpPr>
            <p:spPr>
              <a:xfrm>
                <a:off x="5450031" y="4650159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57" name="Freeform: Shape 20">
                <a:extLst>
                  <a:ext uri="{FF2B5EF4-FFF2-40B4-BE49-F238E27FC236}">
                    <a16:creationId xmlns:a16="http://schemas.microsoft.com/office/drawing/2014/main" xmlns="" id="{315C419D-7DA6-4C70-910E-F6ABC0F89EA1}"/>
                  </a:ext>
                </a:extLst>
              </p:cNvPr>
              <p:cNvSpPr/>
              <p:nvPr/>
            </p:nvSpPr>
            <p:spPr>
              <a:xfrm>
                <a:off x="5437023" y="3280053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58" name="Freeform: Shape 21">
                <a:extLst>
                  <a:ext uri="{FF2B5EF4-FFF2-40B4-BE49-F238E27FC236}">
                    <a16:creationId xmlns:a16="http://schemas.microsoft.com/office/drawing/2014/main" xmlns="" id="{96E39EE6-B05C-4595-8BDA-B75A83C2768D}"/>
                  </a:ext>
                </a:extLst>
              </p:cNvPr>
              <p:cNvSpPr/>
              <p:nvPr/>
            </p:nvSpPr>
            <p:spPr>
              <a:xfrm>
                <a:off x="6026689" y="3626915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59" name="Freeform: Shape 22">
                <a:extLst>
                  <a:ext uri="{FF2B5EF4-FFF2-40B4-BE49-F238E27FC236}">
                    <a16:creationId xmlns:a16="http://schemas.microsoft.com/office/drawing/2014/main" xmlns="" id="{F7B5EBA4-D3E5-473B-BCB4-52CC4073D221}"/>
                  </a:ext>
                </a:extLst>
              </p:cNvPr>
              <p:cNvSpPr/>
              <p:nvPr/>
            </p:nvSpPr>
            <p:spPr>
              <a:xfrm>
                <a:off x="6013682" y="4320640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1614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60" name="Freeform: Shape 23">
                <a:extLst>
                  <a:ext uri="{FF2B5EF4-FFF2-40B4-BE49-F238E27FC236}">
                    <a16:creationId xmlns:a16="http://schemas.microsoft.com/office/drawing/2014/main" xmlns="" id="{61F278AC-B57F-41D3-95A9-9E2A8FB0D4BE}"/>
                  </a:ext>
                </a:extLst>
              </p:cNvPr>
              <p:cNvSpPr/>
              <p:nvPr/>
            </p:nvSpPr>
            <p:spPr>
              <a:xfrm>
                <a:off x="4869036" y="4298961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1614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61" name="Freeform: Shape 24">
                <a:extLst>
                  <a:ext uri="{FF2B5EF4-FFF2-40B4-BE49-F238E27FC236}">
                    <a16:creationId xmlns:a16="http://schemas.microsoft.com/office/drawing/2014/main" xmlns="" id="{A74175AC-2668-47C9-81F9-CA93BB64BF0F}"/>
                  </a:ext>
                </a:extLst>
              </p:cNvPr>
              <p:cNvSpPr/>
              <p:nvPr/>
            </p:nvSpPr>
            <p:spPr>
              <a:xfrm>
                <a:off x="4860365" y="3613908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821" name="Group 25">
              <a:extLst>
                <a:ext uri="{FF2B5EF4-FFF2-40B4-BE49-F238E27FC236}">
                  <a16:creationId xmlns:a16="http://schemas.microsoft.com/office/drawing/2014/main" xmlns="" id="{D64752A8-E927-4180-8469-529410C741E1}"/>
                </a:ext>
              </a:extLst>
            </p:cNvPr>
            <p:cNvGrpSpPr/>
            <p:nvPr/>
          </p:nvGrpSpPr>
          <p:grpSpPr>
            <a:xfrm rot="19653185">
              <a:off x="3603047" y="1621327"/>
              <a:ext cx="878032" cy="929827"/>
              <a:chOff x="4121211" y="1005238"/>
              <a:chExt cx="1696343" cy="1796411"/>
            </a:xfrm>
            <a:solidFill>
              <a:schemeClr val="accent2"/>
            </a:solidFill>
          </p:grpSpPr>
          <p:sp>
            <p:nvSpPr>
              <p:cNvPr id="936" name="Rectangle 935">
                <a:extLst>
                  <a:ext uri="{FF2B5EF4-FFF2-40B4-BE49-F238E27FC236}">
                    <a16:creationId xmlns:a16="http://schemas.microsoft.com/office/drawing/2014/main" xmlns="" id="{78CAFD7C-2658-4D7F-A9C8-6C26F79E3088}"/>
                  </a:ext>
                </a:extLst>
              </p:cNvPr>
              <p:cNvSpPr/>
              <p:nvPr/>
            </p:nvSpPr>
            <p:spPr>
              <a:xfrm rot="2613694">
                <a:off x="5367631" y="1259674"/>
                <a:ext cx="65631" cy="542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37" name="Rectangle 936">
                <a:extLst>
                  <a:ext uri="{FF2B5EF4-FFF2-40B4-BE49-F238E27FC236}">
                    <a16:creationId xmlns:a16="http://schemas.microsoft.com/office/drawing/2014/main" xmlns="" id="{EAAE1D37-329C-42D4-987D-F4BC9885DDA4}"/>
                  </a:ext>
                </a:extLst>
              </p:cNvPr>
              <p:cNvSpPr/>
              <p:nvPr/>
            </p:nvSpPr>
            <p:spPr>
              <a:xfrm>
                <a:off x="5132704" y="1776958"/>
                <a:ext cx="99918" cy="52155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38" name="Freeform: Shape 28">
                <a:extLst>
                  <a:ext uri="{FF2B5EF4-FFF2-40B4-BE49-F238E27FC236}">
                    <a16:creationId xmlns:a16="http://schemas.microsoft.com/office/drawing/2014/main" xmlns="" id="{D5E73F49-421A-4CDE-96F6-83F3854E66F5}"/>
                  </a:ext>
                </a:extLst>
              </p:cNvPr>
              <p:cNvSpPr/>
              <p:nvPr/>
            </p:nvSpPr>
            <p:spPr>
              <a:xfrm>
                <a:off x="4763010" y="1958882"/>
                <a:ext cx="842767" cy="84276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39" name="Freeform: Shape 29">
                <a:extLst>
                  <a:ext uri="{FF2B5EF4-FFF2-40B4-BE49-F238E27FC236}">
                    <a16:creationId xmlns:a16="http://schemas.microsoft.com/office/drawing/2014/main" xmlns="" id="{263F31F3-C515-4043-8C65-C796719ACCAB}"/>
                  </a:ext>
                </a:extLst>
              </p:cNvPr>
              <p:cNvSpPr/>
              <p:nvPr/>
            </p:nvSpPr>
            <p:spPr>
              <a:xfrm>
                <a:off x="5344107" y="1086848"/>
                <a:ext cx="473447" cy="47344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40" name="Rectangle 939">
                <a:extLst>
                  <a:ext uri="{FF2B5EF4-FFF2-40B4-BE49-F238E27FC236}">
                    <a16:creationId xmlns:a16="http://schemas.microsoft.com/office/drawing/2014/main" xmlns="" id="{FBCBCA99-DA6A-427E-B68B-502392C3EC63}"/>
                  </a:ext>
                </a:extLst>
              </p:cNvPr>
              <p:cNvSpPr/>
              <p:nvPr/>
            </p:nvSpPr>
            <p:spPr>
              <a:xfrm rot="18000269" flipH="1">
                <a:off x="4709115" y="1170501"/>
                <a:ext cx="106964" cy="7500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41" name="Freeform: Shape 31">
                <a:extLst>
                  <a:ext uri="{FF2B5EF4-FFF2-40B4-BE49-F238E27FC236}">
                    <a16:creationId xmlns:a16="http://schemas.microsoft.com/office/drawing/2014/main" xmlns="" id="{C5A7FFF7-C8D3-4FE4-9AE3-5AD9B1D35CF8}"/>
                  </a:ext>
                </a:extLst>
              </p:cNvPr>
              <p:cNvSpPr/>
              <p:nvPr/>
            </p:nvSpPr>
            <p:spPr>
              <a:xfrm flipH="1">
                <a:off x="4121211" y="1005238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42" name="Freeform: Shape 32">
                <a:extLst>
                  <a:ext uri="{FF2B5EF4-FFF2-40B4-BE49-F238E27FC236}">
                    <a16:creationId xmlns:a16="http://schemas.microsoft.com/office/drawing/2014/main" xmlns="" id="{31099D54-CEBD-4ECC-AE6E-A55D40DB62E2}"/>
                  </a:ext>
                </a:extLst>
              </p:cNvPr>
              <p:cNvSpPr/>
              <p:nvPr/>
            </p:nvSpPr>
            <p:spPr>
              <a:xfrm>
                <a:off x="4860364" y="144090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843" name="Group 156">
              <a:extLst>
                <a:ext uri="{FF2B5EF4-FFF2-40B4-BE49-F238E27FC236}">
                  <a16:creationId xmlns:a16="http://schemas.microsoft.com/office/drawing/2014/main" xmlns="" id="{A93DFB35-5687-4649-AA38-F1753B516DF8}"/>
                </a:ext>
              </a:extLst>
            </p:cNvPr>
            <p:cNvGrpSpPr/>
            <p:nvPr/>
          </p:nvGrpSpPr>
          <p:grpSpPr>
            <a:xfrm rot="3638152">
              <a:off x="911272" y="2746735"/>
              <a:ext cx="1815715" cy="1627961"/>
              <a:chOff x="7643465" y="1330780"/>
              <a:chExt cx="2350271" cy="2107241"/>
            </a:xfrm>
          </p:grpSpPr>
          <p:grpSp>
            <p:nvGrpSpPr>
              <p:cNvPr id="917" name="Group 157">
                <a:extLst>
                  <a:ext uri="{FF2B5EF4-FFF2-40B4-BE49-F238E27FC236}">
                    <a16:creationId xmlns:a16="http://schemas.microsoft.com/office/drawing/2014/main" xmlns="" id="{9C21BCB9-8979-4278-A46B-27986D2ADF70}"/>
                  </a:ext>
                </a:extLst>
              </p:cNvPr>
              <p:cNvGrpSpPr/>
              <p:nvPr/>
            </p:nvGrpSpPr>
            <p:grpSpPr>
              <a:xfrm rot="14189974" flipH="1">
                <a:off x="7820788" y="2761873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934" name="Rectangle 933">
                  <a:extLst>
                    <a:ext uri="{FF2B5EF4-FFF2-40B4-BE49-F238E27FC236}">
                      <a16:creationId xmlns:a16="http://schemas.microsoft.com/office/drawing/2014/main" xmlns="" id="{78D46A7A-8360-499E-86A6-F8D7AF654670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5" name="Freeform: Shape 175">
                  <a:extLst>
                    <a:ext uri="{FF2B5EF4-FFF2-40B4-BE49-F238E27FC236}">
                      <a16:creationId xmlns:a16="http://schemas.microsoft.com/office/drawing/2014/main" xmlns="" id="{C6B14454-3D6E-4274-A824-59CC2FDA593E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918" name="Group 158">
                <a:extLst>
                  <a:ext uri="{FF2B5EF4-FFF2-40B4-BE49-F238E27FC236}">
                    <a16:creationId xmlns:a16="http://schemas.microsoft.com/office/drawing/2014/main" xmlns="" id="{E52BFDFD-EBF8-49F8-8B25-8088FB8CA7F3}"/>
                  </a:ext>
                </a:extLst>
              </p:cNvPr>
              <p:cNvGrpSpPr/>
              <p:nvPr/>
            </p:nvGrpSpPr>
            <p:grpSpPr>
              <a:xfrm>
                <a:off x="8590072" y="1330780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932" name="Rectangle 931">
                  <a:extLst>
                    <a:ext uri="{FF2B5EF4-FFF2-40B4-BE49-F238E27FC236}">
                      <a16:creationId xmlns:a16="http://schemas.microsoft.com/office/drawing/2014/main" xmlns="" id="{4703EFEE-81B2-4CEB-9920-7A49211EC349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3" name="Freeform: Shape 173">
                  <a:extLst>
                    <a:ext uri="{FF2B5EF4-FFF2-40B4-BE49-F238E27FC236}">
                      <a16:creationId xmlns:a16="http://schemas.microsoft.com/office/drawing/2014/main" xmlns="" id="{C4884DC0-1F10-46CD-A47D-A61C9F34A5FA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919" name="Freeform: Shape 159">
                <a:extLst>
                  <a:ext uri="{FF2B5EF4-FFF2-40B4-BE49-F238E27FC236}">
                    <a16:creationId xmlns:a16="http://schemas.microsoft.com/office/drawing/2014/main" xmlns="" id="{3BF7F295-27F7-4C7D-BF72-F2056DF57FD8}"/>
                  </a:ext>
                </a:extLst>
              </p:cNvPr>
              <p:cNvSpPr/>
              <p:nvPr/>
            </p:nvSpPr>
            <p:spPr>
              <a:xfrm>
                <a:off x="8243473" y="2027766"/>
                <a:ext cx="1155334" cy="1315798"/>
              </a:xfrm>
              <a:custGeom>
                <a:avLst/>
                <a:gdLst>
                  <a:gd name="connsiteX0" fmla="*/ 789601 w 1560880"/>
                  <a:gd name="connsiteY0" fmla="*/ 147906 h 1777669"/>
                  <a:gd name="connsiteX1" fmla="*/ 1110449 w 1560880"/>
                  <a:gd name="connsiteY1" fmla="*/ 334345 h 1777669"/>
                  <a:gd name="connsiteX2" fmla="*/ 1431297 w 1560880"/>
                  <a:gd name="connsiteY2" fmla="*/ 520783 h 1777669"/>
                  <a:gd name="connsiteX3" fmla="*/ 1431297 w 1560880"/>
                  <a:gd name="connsiteY3" fmla="*/ 889324 h 1777669"/>
                  <a:gd name="connsiteX4" fmla="*/ 1431297 w 1560880"/>
                  <a:gd name="connsiteY4" fmla="*/ 1257866 h 1777669"/>
                  <a:gd name="connsiteX5" fmla="*/ 1110449 w 1560880"/>
                  <a:gd name="connsiteY5" fmla="*/ 1444304 h 1777669"/>
                  <a:gd name="connsiteX6" fmla="*/ 789601 w 1560880"/>
                  <a:gd name="connsiteY6" fmla="*/ 1630743 h 1777669"/>
                  <a:gd name="connsiteX7" fmla="*/ 468754 w 1560880"/>
                  <a:gd name="connsiteY7" fmla="*/ 1444304 h 1777669"/>
                  <a:gd name="connsiteX8" fmla="*/ 147906 w 1560880"/>
                  <a:gd name="connsiteY8" fmla="*/ 1257866 h 1777669"/>
                  <a:gd name="connsiteX9" fmla="*/ 147906 w 1560880"/>
                  <a:gd name="connsiteY9" fmla="*/ 889324 h 1777669"/>
                  <a:gd name="connsiteX10" fmla="*/ 147906 w 1560880"/>
                  <a:gd name="connsiteY10" fmla="*/ 520783 h 1777669"/>
                  <a:gd name="connsiteX11" fmla="*/ 468754 w 1560880"/>
                  <a:gd name="connsiteY11" fmla="*/ 334345 h 1777669"/>
                  <a:gd name="connsiteX12" fmla="*/ 789601 w 1560880"/>
                  <a:gd name="connsiteY12" fmla="*/ 147906 h 1777669"/>
                  <a:gd name="connsiteX13" fmla="*/ 789601 w 1560880"/>
                  <a:gd name="connsiteY13" fmla="*/ 147906 h 1777669"/>
                  <a:gd name="connsiteX14" fmla="*/ 789601 w 1560880"/>
                  <a:gd name="connsiteY14" fmla="*/ 277979 h 1777669"/>
                  <a:gd name="connsiteX15" fmla="*/ 264972 w 1560880"/>
                  <a:gd name="connsiteY15" fmla="*/ 581484 h 1777669"/>
                  <a:gd name="connsiteX16" fmla="*/ 264972 w 1560880"/>
                  <a:gd name="connsiteY16" fmla="*/ 1188493 h 1777669"/>
                  <a:gd name="connsiteX17" fmla="*/ 789601 w 1560880"/>
                  <a:gd name="connsiteY17" fmla="*/ 1491998 h 1777669"/>
                  <a:gd name="connsiteX18" fmla="*/ 1314231 w 1560880"/>
                  <a:gd name="connsiteY18" fmla="*/ 1188493 h 1777669"/>
                  <a:gd name="connsiteX19" fmla="*/ 1314231 w 1560880"/>
                  <a:gd name="connsiteY19" fmla="*/ 581484 h 1777669"/>
                  <a:gd name="connsiteX20" fmla="*/ 789601 w 1560880"/>
                  <a:gd name="connsiteY20" fmla="*/ 277979 h 177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77669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30743"/>
                    </a:lnTo>
                    <a:lnTo>
                      <a:pt x="468754" y="1444304"/>
                    </a:lnTo>
                    <a:lnTo>
                      <a:pt x="147906" y="1257866"/>
                    </a:lnTo>
                    <a:lnTo>
                      <a:pt x="147906" y="889324"/>
                    </a:lnTo>
                    <a:lnTo>
                      <a:pt x="147906" y="520783"/>
                    </a:lnTo>
                    <a:lnTo>
                      <a:pt x="468754" y="334345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20" name="Freeform: Shape 160">
                <a:extLst>
                  <a:ext uri="{FF2B5EF4-FFF2-40B4-BE49-F238E27FC236}">
                    <a16:creationId xmlns:a16="http://schemas.microsoft.com/office/drawing/2014/main" xmlns="" id="{7A7B3EE1-6695-41AB-9EF1-70A2E96D19CB}"/>
                  </a:ext>
                </a:extLst>
              </p:cNvPr>
              <p:cNvSpPr/>
              <p:nvPr/>
            </p:nvSpPr>
            <p:spPr>
              <a:xfrm>
                <a:off x="8595937" y="1959818"/>
                <a:ext cx="449297" cy="449297"/>
              </a:xfrm>
              <a:custGeom>
                <a:avLst/>
                <a:gdLst>
                  <a:gd name="connsiteX0" fmla="*/ 486846 w 607009"/>
                  <a:gd name="connsiteY0" fmla="*/ 317351 h 607009"/>
                  <a:gd name="connsiteX1" fmla="*/ 318150 w 607009"/>
                  <a:gd name="connsiteY1" fmla="*/ 486846 h 607009"/>
                  <a:gd name="connsiteX2" fmla="*/ 148655 w 607009"/>
                  <a:gd name="connsiteY2" fmla="*/ 318150 h 607009"/>
                  <a:gd name="connsiteX3" fmla="*/ 317351 w 607009"/>
                  <a:gd name="connsiteY3" fmla="*/ 148655 h 607009"/>
                  <a:gd name="connsiteX4" fmla="*/ 486846 w 607009"/>
                  <a:gd name="connsiteY4" fmla="*/ 317351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486846" y="317351"/>
                    </a:moveTo>
                    <a:cubicBezTo>
                      <a:pt x="487066" y="410740"/>
                      <a:pt x="411538" y="486625"/>
                      <a:pt x="318150" y="486846"/>
                    </a:cubicBezTo>
                    <a:cubicBezTo>
                      <a:pt x="224761" y="487066"/>
                      <a:pt x="148875" y="411538"/>
                      <a:pt x="148655" y="318150"/>
                    </a:cubicBezTo>
                    <a:cubicBezTo>
                      <a:pt x="148434" y="224761"/>
                      <a:pt x="223962" y="148875"/>
                      <a:pt x="317351" y="148655"/>
                    </a:cubicBezTo>
                    <a:cubicBezTo>
                      <a:pt x="410740" y="148434"/>
                      <a:pt x="486625" y="223962"/>
                      <a:pt x="486846" y="3173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21" name="Freeform: Shape 161">
                <a:extLst>
                  <a:ext uri="{FF2B5EF4-FFF2-40B4-BE49-F238E27FC236}">
                    <a16:creationId xmlns:a16="http://schemas.microsoft.com/office/drawing/2014/main" xmlns="" id="{6BDED3FF-8FA6-429A-AC97-B393BAEA6DEF}"/>
                  </a:ext>
                </a:extLst>
              </p:cNvPr>
              <p:cNvSpPr/>
              <p:nvPr/>
            </p:nvSpPr>
            <p:spPr>
              <a:xfrm>
                <a:off x="9023323" y="2704920"/>
                <a:ext cx="449297" cy="449297"/>
              </a:xfrm>
              <a:custGeom>
                <a:avLst/>
                <a:gdLst>
                  <a:gd name="connsiteX0" fmla="*/ 308330 w 607009"/>
                  <a:gd name="connsiteY0" fmla="*/ 468754 h 607009"/>
                  <a:gd name="connsiteX1" fmla="*/ 468754 w 607009"/>
                  <a:gd name="connsiteY1" fmla="*/ 308330 h 607009"/>
                  <a:gd name="connsiteX2" fmla="*/ 308330 w 607009"/>
                  <a:gd name="connsiteY2" fmla="*/ 147906 h 607009"/>
                  <a:gd name="connsiteX3" fmla="*/ 147906 w 607009"/>
                  <a:gd name="connsiteY3" fmla="*/ 308330 h 607009"/>
                  <a:gd name="connsiteX4" fmla="*/ 308330 w 607009"/>
                  <a:gd name="connsiteY4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08330" y="468754"/>
                    </a:moveTo>
                    <a:cubicBezTo>
                      <a:pt x="395045" y="468754"/>
                      <a:pt x="468754" y="395045"/>
                      <a:pt x="468754" y="308330"/>
                    </a:cubicBezTo>
                    <a:cubicBezTo>
                      <a:pt x="468754" y="221614"/>
                      <a:pt x="395045" y="147906"/>
                      <a:pt x="308330" y="147906"/>
                    </a:cubicBezTo>
                    <a:cubicBezTo>
                      <a:pt x="221614" y="147906"/>
                      <a:pt x="147906" y="221614"/>
                      <a:pt x="147906" y="308330"/>
                    </a:cubicBezTo>
                    <a:cubicBezTo>
                      <a:pt x="147906" y="395045"/>
                      <a:pt x="221614" y="468754"/>
                      <a:pt x="308330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22" name="Freeform: Shape 162">
                <a:extLst>
                  <a:ext uri="{FF2B5EF4-FFF2-40B4-BE49-F238E27FC236}">
                    <a16:creationId xmlns:a16="http://schemas.microsoft.com/office/drawing/2014/main" xmlns="" id="{BFBA4F4D-CCE7-4B67-9BAC-F382CB02AFE3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23" name="Freeform: Shape 163">
                <a:extLst>
                  <a:ext uri="{FF2B5EF4-FFF2-40B4-BE49-F238E27FC236}">
                    <a16:creationId xmlns:a16="http://schemas.microsoft.com/office/drawing/2014/main" xmlns="" id="{37A4925D-E05B-435A-B2C1-3D5BBAB47C20}"/>
                  </a:ext>
                </a:extLst>
              </p:cNvPr>
              <p:cNvSpPr/>
              <p:nvPr/>
            </p:nvSpPr>
            <p:spPr>
              <a:xfrm>
                <a:off x="8166450" y="2708130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24" name="Freeform: Shape 164">
                <a:extLst>
                  <a:ext uri="{FF2B5EF4-FFF2-40B4-BE49-F238E27FC236}">
                    <a16:creationId xmlns:a16="http://schemas.microsoft.com/office/drawing/2014/main" xmlns="" id="{C5CFF91C-DE9A-49C7-B0CA-4D92ED818F06}"/>
                  </a:ext>
                </a:extLst>
              </p:cNvPr>
              <p:cNvSpPr/>
              <p:nvPr/>
            </p:nvSpPr>
            <p:spPr>
              <a:xfrm>
                <a:off x="8166450" y="2204275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5950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25" name="Freeform: Shape 165">
                <a:extLst>
                  <a:ext uri="{FF2B5EF4-FFF2-40B4-BE49-F238E27FC236}">
                    <a16:creationId xmlns:a16="http://schemas.microsoft.com/office/drawing/2014/main" xmlns="" id="{AE4C223E-CED1-44DE-846D-DC0FF4BE5C35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26" name="Freeform: Shape 166">
                <a:extLst>
                  <a:ext uri="{FF2B5EF4-FFF2-40B4-BE49-F238E27FC236}">
                    <a16:creationId xmlns:a16="http://schemas.microsoft.com/office/drawing/2014/main" xmlns="" id="{D1C87586-77AC-4B1D-9A64-6026281123A8}"/>
                  </a:ext>
                </a:extLst>
              </p:cNvPr>
              <p:cNvSpPr/>
              <p:nvPr/>
            </p:nvSpPr>
            <p:spPr>
              <a:xfrm>
                <a:off x="9016905" y="2197857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27" name="Freeform: Shape 167">
                <a:extLst>
                  <a:ext uri="{FF2B5EF4-FFF2-40B4-BE49-F238E27FC236}">
                    <a16:creationId xmlns:a16="http://schemas.microsoft.com/office/drawing/2014/main" xmlns="" id="{F6071574-88E6-44E0-AB34-4BEC3B63D91C}"/>
                  </a:ext>
                </a:extLst>
              </p:cNvPr>
              <p:cNvSpPr/>
              <p:nvPr/>
            </p:nvSpPr>
            <p:spPr>
              <a:xfrm>
                <a:off x="9016905" y="2692083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28" name="Freeform: Shape 168">
                <a:extLst>
                  <a:ext uri="{FF2B5EF4-FFF2-40B4-BE49-F238E27FC236}">
                    <a16:creationId xmlns:a16="http://schemas.microsoft.com/office/drawing/2014/main" xmlns="" id="{861AC6C1-EC4D-4338-A180-E5B42D5E0DF2}"/>
                  </a:ext>
                </a:extLst>
              </p:cNvPr>
              <p:cNvSpPr/>
              <p:nvPr/>
            </p:nvSpPr>
            <p:spPr>
              <a:xfrm>
                <a:off x="8590073" y="2939196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929" name="Group 169">
                <a:extLst>
                  <a:ext uri="{FF2B5EF4-FFF2-40B4-BE49-F238E27FC236}">
                    <a16:creationId xmlns:a16="http://schemas.microsoft.com/office/drawing/2014/main" xmlns="" id="{7451FA78-F2AB-4F1F-B782-C0C6DBB8C2A9}"/>
                  </a:ext>
                </a:extLst>
              </p:cNvPr>
              <p:cNvGrpSpPr/>
              <p:nvPr/>
            </p:nvGrpSpPr>
            <p:grpSpPr>
              <a:xfrm rot="7661305" flipH="1">
                <a:off x="9367116" y="2811401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930" name="Rectangle 929">
                  <a:extLst>
                    <a:ext uri="{FF2B5EF4-FFF2-40B4-BE49-F238E27FC236}">
                      <a16:creationId xmlns:a16="http://schemas.microsoft.com/office/drawing/2014/main" xmlns="" id="{8EAB1A13-B289-4DB3-9134-9266539918FE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1" name="Freeform: Shape 171">
                  <a:extLst>
                    <a:ext uri="{FF2B5EF4-FFF2-40B4-BE49-F238E27FC236}">
                      <a16:creationId xmlns:a16="http://schemas.microsoft.com/office/drawing/2014/main" xmlns="" id="{6384CD85-6048-4DF7-86A3-B49DF84D35A6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44" name="Group 195">
              <a:extLst>
                <a:ext uri="{FF2B5EF4-FFF2-40B4-BE49-F238E27FC236}">
                  <a16:creationId xmlns:a16="http://schemas.microsoft.com/office/drawing/2014/main" xmlns="" id="{7146D8B7-BEF2-4BB1-A47E-BE57A63400D0}"/>
                </a:ext>
              </a:extLst>
            </p:cNvPr>
            <p:cNvGrpSpPr/>
            <p:nvPr/>
          </p:nvGrpSpPr>
          <p:grpSpPr>
            <a:xfrm rot="10800000">
              <a:off x="1822888" y="1226175"/>
              <a:ext cx="1815715" cy="1627961"/>
              <a:chOff x="7643465" y="1330780"/>
              <a:chExt cx="2350271" cy="2107241"/>
            </a:xfrm>
          </p:grpSpPr>
          <p:grpSp>
            <p:nvGrpSpPr>
              <p:cNvPr id="898" name="Group 196">
                <a:extLst>
                  <a:ext uri="{FF2B5EF4-FFF2-40B4-BE49-F238E27FC236}">
                    <a16:creationId xmlns:a16="http://schemas.microsoft.com/office/drawing/2014/main" xmlns="" id="{65120756-24CF-44E7-BEE6-E74F279427A5}"/>
                  </a:ext>
                </a:extLst>
              </p:cNvPr>
              <p:cNvGrpSpPr/>
              <p:nvPr/>
            </p:nvGrpSpPr>
            <p:grpSpPr>
              <a:xfrm rot="14189974" flipH="1">
                <a:off x="7820788" y="2761873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915" name="Rectangle 914">
                  <a:extLst>
                    <a:ext uri="{FF2B5EF4-FFF2-40B4-BE49-F238E27FC236}">
                      <a16:creationId xmlns:a16="http://schemas.microsoft.com/office/drawing/2014/main" xmlns="" id="{0EACE0B1-04B6-4DD3-8210-FE3301B9D532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16" name="Freeform: Shape 214">
                  <a:extLst>
                    <a:ext uri="{FF2B5EF4-FFF2-40B4-BE49-F238E27FC236}">
                      <a16:creationId xmlns:a16="http://schemas.microsoft.com/office/drawing/2014/main" xmlns="" id="{B2FC14E9-CA28-4140-886E-AF921F01ED04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899" name="Group 197">
                <a:extLst>
                  <a:ext uri="{FF2B5EF4-FFF2-40B4-BE49-F238E27FC236}">
                    <a16:creationId xmlns:a16="http://schemas.microsoft.com/office/drawing/2014/main" xmlns="" id="{E19AAD93-0B90-444E-B8D6-7F358B86718E}"/>
                  </a:ext>
                </a:extLst>
              </p:cNvPr>
              <p:cNvGrpSpPr/>
              <p:nvPr/>
            </p:nvGrpSpPr>
            <p:grpSpPr>
              <a:xfrm>
                <a:off x="8590072" y="1330780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913" name="Rectangle 912">
                  <a:extLst>
                    <a:ext uri="{FF2B5EF4-FFF2-40B4-BE49-F238E27FC236}">
                      <a16:creationId xmlns:a16="http://schemas.microsoft.com/office/drawing/2014/main" xmlns="" id="{5E0F09B1-8A3C-433A-BFBA-48F2C2174BE0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14" name="Freeform: Shape 212">
                  <a:extLst>
                    <a:ext uri="{FF2B5EF4-FFF2-40B4-BE49-F238E27FC236}">
                      <a16:creationId xmlns:a16="http://schemas.microsoft.com/office/drawing/2014/main" xmlns="" id="{59C877E5-4DA5-4608-9FC9-D676F7F4632F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900" name="Freeform: Shape 198">
                <a:extLst>
                  <a:ext uri="{FF2B5EF4-FFF2-40B4-BE49-F238E27FC236}">
                    <a16:creationId xmlns:a16="http://schemas.microsoft.com/office/drawing/2014/main" xmlns="" id="{CD56AC1C-415F-4E7F-B5BE-04594E8B5A77}"/>
                  </a:ext>
                </a:extLst>
              </p:cNvPr>
              <p:cNvSpPr/>
              <p:nvPr/>
            </p:nvSpPr>
            <p:spPr>
              <a:xfrm>
                <a:off x="8243473" y="2027766"/>
                <a:ext cx="1155334" cy="1315798"/>
              </a:xfrm>
              <a:custGeom>
                <a:avLst/>
                <a:gdLst>
                  <a:gd name="connsiteX0" fmla="*/ 789601 w 1560880"/>
                  <a:gd name="connsiteY0" fmla="*/ 147906 h 1777669"/>
                  <a:gd name="connsiteX1" fmla="*/ 1110449 w 1560880"/>
                  <a:gd name="connsiteY1" fmla="*/ 334345 h 1777669"/>
                  <a:gd name="connsiteX2" fmla="*/ 1431297 w 1560880"/>
                  <a:gd name="connsiteY2" fmla="*/ 520783 h 1777669"/>
                  <a:gd name="connsiteX3" fmla="*/ 1431297 w 1560880"/>
                  <a:gd name="connsiteY3" fmla="*/ 889324 h 1777669"/>
                  <a:gd name="connsiteX4" fmla="*/ 1431297 w 1560880"/>
                  <a:gd name="connsiteY4" fmla="*/ 1257866 h 1777669"/>
                  <a:gd name="connsiteX5" fmla="*/ 1110449 w 1560880"/>
                  <a:gd name="connsiteY5" fmla="*/ 1444304 h 1777669"/>
                  <a:gd name="connsiteX6" fmla="*/ 789601 w 1560880"/>
                  <a:gd name="connsiteY6" fmla="*/ 1630743 h 1777669"/>
                  <a:gd name="connsiteX7" fmla="*/ 468754 w 1560880"/>
                  <a:gd name="connsiteY7" fmla="*/ 1444304 h 1777669"/>
                  <a:gd name="connsiteX8" fmla="*/ 147906 w 1560880"/>
                  <a:gd name="connsiteY8" fmla="*/ 1257866 h 1777669"/>
                  <a:gd name="connsiteX9" fmla="*/ 147906 w 1560880"/>
                  <a:gd name="connsiteY9" fmla="*/ 889324 h 1777669"/>
                  <a:gd name="connsiteX10" fmla="*/ 147906 w 1560880"/>
                  <a:gd name="connsiteY10" fmla="*/ 520783 h 1777669"/>
                  <a:gd name="connsiteX11" fmla="*/ 468754 w 1560880"/>
                  <a:gd name="connsiteY11" fmla="*/ 334345 h 1777669"/>
                  <a:gd name="connsiteX12" fmla="*/ 789601 w 1560880"/>
                  <a:gd name="connsiteY12" fmla="*/ 147906 h 1777669"/>
                  <a:gd name="connsiteX13" fmla="*/ 789601 w 1560880"/>
                  <a:gd name="connsiteY13" fmla="*/ 147906 h 1777669"/>
                  <a:gd name="connsiteX14" fmla="*/ 789601 w 1560880"/>
                  <a:gd name="connsiteY14" fmla="*/ 277979 h 1777669"/>
                  <a:gd name="connsiteX15" fmla="*/ 264972 w 1560880"/>
                  <a:gd name="connsiteY15" fmla="*/ 581484 h 1777669"/>
                  <a:gd name="connsiteX16" fmla="*/ 264972 w 1560880"/>
                  <a:gd name="connsiteY16" fmla="*/ 1188493 h 1777669"/>
                  <a:gd name="connsiteX17" fmla="*/ 789601 w 1560880"/>
                  <a:gd name="connsiteY17" fmla="*/ 1491998 h 1777669"/>
                  <a:gd name="connsiteX18" fmla="*/ 1314231 w 1560880"/>
                  <a:gd name="connsiteY18" fmla="*/ 1188493 h 1777669"/>
                  <a:gd name="connsiteX19" fmla="*/ 1314231 w 1560880"/>
                  <a:gd name="connsiteY19" fmla="*/ 581484 h 1777669"/>
                  <a:gd name="connsiteX20" fmla="*/ 789601 w 1560880"/>
                  <a:gd name="connsiteY20" fmla="*/ 277979 h 177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77669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30743"/>
                    </a:lnTo>
                    <a:lnTo>
                      <a:pt x="468754" y="1444304"/>
                    </a:lnTo>
                    <a:lnTo>
                      <a:pt x="147906" y="1257866"/>
                    </a:lnTo>
                    <a:lnTo>
                      <a:pt x="147906" y="889324"/>
                    </a:lnTo>
                    <a:lnTo>
                      <a:pt x="147906" y="520783"/>
                    </a:lnTo>
                    <a:lnTo>
                      <a:pt x="468754" y="334345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01" name="Freeform: Shape 199">
                <a:extLst>
                  <a:ext uri="{FF2B5EF4-FFF2-40B4-BE49-F238E27FC236}">
                    <a16:creationId xmlns:a16="http://schemas.microsoft.com/office/drawing/2014/main" xmlns="" id="{4261A207-EADB-4333-AF7E-B6B916D1F89D}"/>
                  </a:ext>
                </a:extLst>
              </p:cNvPr>
              <p:cNvSpPr/>
              <p:nvPr/>
            </p:nvSpPr>
            <p:spPr>
              <a:xfrm>
                <a:off x="8595937" y="1959818"/>
                <a:ext cx="449297" cy="449297"/>
              </a:xfrm>
              <a:custGeom>
                <a:avLst/>
                <a:gdLst>
                  <a:gd name="connsiteX0" fmla="*/ 486846 w 607009"/>
                  <a:gd name="connsiteY0" fmla="*/ 317351 h 607009"/>
                  <a:gd name="connsiteX1" fmla="*/ 318150 w 607009"/>
                  <a:gd name="connsiteY1" fmla="*/ 486846 h 607009"/>
                  <a:gd name="connsiteX2" fmla="*/ 148655 w 607009"/>
                  <a:gd name="connsiteY2" fmla="*/ 318150 h 607009"/>
                  <a:gd name="connsiteX3" fmla="*/ 317351 w 607009"/>
                  <a:gd name="connsiteY3" fmla="*/ 148655 h 607009"/>
                  <a:gd name="connsiteX4" fmla="*/ 486846 w 607009"/>
                  <a:gd name="connsiteY4" fmla="*/ 317351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486846" y="317351"/>
                    </a:moveTo>
                    <a:cubicBezTo>
                      <a:pt x="487066" y="410740"/>
                      <a:pt x="411538" y="486625"/>
                      <a:pt x="318150" y="486846"/>
                    </a:cubicBezTo>
                    <a:cubicBezTo>
                      <a:pt x="224761" y="487066"/>
                      <a:pt x="148875" y="411538"/>
                      <a:pt x="148655" y="318150"/>
                    </a:cubicBezTo>
                    <a:cubicBezTo>
                      <a:pt x="148434" y="224761"/>
                      <a:pt x="223962" y="148875"/>
                      <a:pt x="317351" y="148655"/>
                    </a:cubicBezTo>
                    <a:cubicBezTo>
                      <a:pt x="410740" y="148434"/>
                      <a:pt x="486625" y="223962"/>
                      <a:pt x="486846" y="3173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02" name="Freeform: Shape 200">
                <a:extLst>
                  <a:ext uri="{FF2B5EF4-FFF2-40B4-BE49-F238E27FC236}">
                    <a16:creationId xmlns:a16="http://schemas.microsoft.com/office/drawing/2014/main" xmlns="" id="{E33D489C-A52A-4C63-8E90-C4521689882F}"/>
                  </a:ext>
                </a:extLst>
              </p:cNvPr>
              <p:cNvSpPr/>
              <p:nvPr/>
            </p:nvSpPr>
            <p:spPr>
              <a:xfrm>
                <a:off x="9023323" y="2704920"/>
                <a:ext cx="449297" cy="449297"/>
              </a:xfrm>
              <a:custGeom>
                <a:avLst/>
                <a:gdLst>
                  <a:gd name="connsiteX0" fmla="*/ 308330 w 607009"/>
                  <a:gd name="connsiteY0" fmla="*/ 468754 h 607009"/>
                  <a:gd name="connsiteX1" fmla="*/ 468754 w 607009"/>
                  <a:gd name="connsiteY1" fmla="*/ 308330 h 607009"/>
                  <a:gd name="connsiteX2" fmla="*/ 308330 w 607009"/>
                  <a:gd name="connsiteY2" fmla="*/ 147906 h 607009"/>
                  <a:gd name="connsiteX3" fmla="*/ 147906 w 607009"/>
                  <a:gd name="connsiteY3" fmla="*/ 308330 h 607009"/>
                  <a:gd name="connsiteX4" fmla="*/ 308330 w 607009"/>
                  <a:gd name="connsiteY4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08330" y="468754"/>
                    </a:moveTo>
                    <a:cubicBezTo>
                      <a:pt x="395045" y="468754"/>
                      <a:pt x="468754" y="395045"/>
                      <a:pt x="468754" y="308330"/>
                    </a:cubicBezTo>
                    <a:cubicBezTo>
                      <a:pt x="468754" y="221614"/>
                      <a:pt x="395045" y="147906"/>
                      <a:pt x="308330" y="147906"/>
                    </a:cubicBezTo>
                    <a:cubicBezTo>
                      <a:pt x="221614" y="147906"/>
                      <a:pt x="147906" y="221614"/>
                      <a:pt x="147906" y="308330"/>
                    </a:cubicBezTo>
                    <a:cubicBezTo>
                      <a:pt x="147906" y="395045"/>
                      <a:pt x="221614" y="468754"/>
                      <a:pt x="308330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03" name="Freeform: Shape 201">
                <a:extLst>
                  <a:ext uri="{FF2B5EF4-FFF2-40B4-BE49-F238E27FC236}">
                    <a16:creationId xmlns:a16="http://schemas.microsoft.com/office/drawing/2014/main" xmlns="" id="{70468316-3F6A-4529-BE27-D001924EA3FC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04" name="Freeform: Shape 202">
                <a:extLst>
                  <a:ext uri="{FF2B5EF4-FFF2-40B4-BE49-F238E27FC236}">
                    <a16:creationId xmlns:a16="http://schemas.microsoft.com/office/drawing/2014/main" xmlns="" id="{1850B667-7FB9-4E48-AF20-9977D5904C25}"/>
                  </a:ext>
                </a:extLst>
              </p:cNvPr>
              <p:cNvSpPr/>
              <p:nvPr/>
            </p:nvSpPr>
            <p:spPr>
              <a:xfrm>
                <a:off x="8166450" y="2708130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05" name="Freeform: Shape 203">
                <a:extLst>
                  <a:ext uri="{FF2B5EF4-FFF2-40B4-BE49-F238E27FC236}">
                    <a16:creationId xmlns:a16="http://schemas.microsoft.com/office/drawing/2014/main" xmlns="" id="{A7BB8482-5B02-4696-B2C7-4E58DE11FC00}"/>
                  </a:ext>
                </a:extLst>
              </p:cNvPr>
              <p:cNvSpPr/>
              <p:nvPr/>
            </p:nvSpPr>
            <p:spPr>
              <a:xfrm>
                <a:off x="8166450" y="2204275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5950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06" name="Freeform: Shape 204">
                <a:extLst>
                  <a:ext uri="{FF2B5EF4-FFF2-40B4-BE49-F238E27FC236}">
                    <a16:creationId xmlns:a16="http://schemas.microsoft.com/office/drawing/2014/main" xmlns="" id="{10B83C8C-8D85-4062-B523-77E8099C7CAC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07" name="Freeform: Shape 205">
                <a:extLst>
                  <a:ext uri="{FF2B5EF4-FFF2-40B4-BE49-F238E27FC236}">
                    <a16:creationId xmlns:a16="http://schemas.microsoft.com/office/drawing/2014/main" xmlns="" id="{4D2B6517-F68D-44E6-9EBD-711203EE9DC6}"/>
                  </a:ext>
                </a:extLst>
              </p:cNvPr>
              <p:cNvSpPr/>
              <p:nvPr/>
            </p:nvSpPr>
            <p:spPr>
              <a:xfrm>
                <a:off x="9016905" y="2197857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08" name="Freeform: Shape 206">
                <a:extLst>
                  <a:ext uri="{FF2B5EF4-FFF2-40B4-BE49-F238E27FC236}">
                    <a16:creationId xmlns:a16="http://schemas.microsoft.com/office/drawing/2014/main" xmlns="" id="{5A518C9F-0F8C-48A1-B6D4-B356DA756AB8}"/>
                  </a:ext>
                </a:extLst>
              </p:cNvPr>
              <p:cNvSpPr/>
              <p:nvPr/>
            </p:nvSpPr>
            <p:spPr>
              <a:xfrm>
                <a:off x="9016905" y="2692083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09" name="Freeform: Shape 207">
                <a:extLst>
                  <a:ext uri="{FF2B5EF4-FFF2-40B4-BE49-F238E27FC236}">
                    <a16:creationId xmlns:a16="http://schemas.microsoft.com/office/drawing/2014/main" xmlns="" id="{2E94665C-D3F0-42F3-8FA9-F0C5975352EC}"/>
                  </a:ext>
                </a:extLst>
              </p:cNvPr>
              <p:cNvSpPr/>
              <p:nvPr/>
            </p:nvSpPr>
            <p:spPr>
              <a:xfrm>
                <a:off x="8590073" y="2939196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910" name="Group 208">
                <a:extLst>
                  <a:ext uri="{FF2B5EF4-FFF2-40B4-BE49-F238E27FC236}">
                    <a16:creationId xmlns:a16="http://schemas.microsoft.com/office/drawing/2014/main" xmlns="" id="{7F9D3CD0-26F8-4F69-847A-E26131CE6587}"/>
                  </a:ext>
                </a:extLst>
              </p:cNvPr>
              <p:cNvGrpSpPr/>
              <p:nvPr/>
            </p:nvGrpSpPr>
            <p:grpSpPr>
              <a:xfrm rot="7661305" flipH="1">
                <a:off x="9367116" y="2811401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911" name="Rectangle 910">
                  <a:extLst>
                    <a:ext uri="{FF2B5EF4-FFF2-40B4-BE49-F238E27FC236}">
                      <a16:creationId xmlns:a16="http://schemas.microsoft.com/office/drawing/2014/main" xmlns="" id="{9E7D4F80-7ACE-4C00-9B2D-D4A8B977DFBD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12" name="Freeform: Shape 210">
                  <a:extLst>
                    <a:ext uri="{FF2B5EF4-FFF2-40B4-BE49-F238E27FC236}">
                      <a16:creationId xmlns:a16="http://schemas.microsoft.com/office/drawing/2014/main" xmlns="" id="{46D452A5-9B8E-4154-8C93-FC58B62877EB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46" name="Group 215">
              <a:extLst>
                <a:ext uri="{FF2B5EF4-FFF2-40B4-BE49-F238E27FC236}">
                  <a16:creationId xmlns:a16="http://schemas.microsoft.com/office/drawing/2014/main" xmlns="" id="{646B83B2-5C12-4B4B-918D-E04093E24C87}"/>
                </a:ext>
              </a:extLst>
            </p:cNvPr>
            <p:cNvGrpSpPr/>
            <p:nvPr/>
          </p:nvGrpSpPr>
          <p:grpSpPr>
            <a:xfrm rot="10800000" flipV="1">
              <a:off x="2144331" y="3858068"/>
              <a:ext cx="1815715" cy="1627961"/>
              <a:chOff x="7643465" y="1330780"/>
              <a:chExt cx="2350271" cy="2107241"/>
            </a:xfrm>
          </p:grpSpPr>
          <p:grpSp>
            <p:nvGrpSpPr>
              <p:cNvPr id="879" name="Group 216">
                <a:extLst>
                  <a:ext uri="{FF2B5EF4-FFF2-40B4-BE49-F238E27FC236}">
                    <a16:creationId xmlns:a16="http://schemas.microsoft.com/office/drawing/2014/main" xmlns="" id="{FE3879A5-C7A2-47B3-9270-381AD7805C1F}"/>
                  </a:ext>
                </a:extLst>
              </p:cNvPr>
              <p:cNvGrpSpPr/>
              <p:nvPr/>
            </p:nvGrpSpPr>
            <p:grpSpPr>
              <a:xfrm rot="14189974" flipH="1">
                <a:off x="7820788" y="2761873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896" name="Rectangle 895">
                  <a:extLst>
                    <a:ext uri="{FF2B5EF4-FFF2-40B4-BE49-F238E27FC236}">
                      <a16:creationId xmlns:a16="http://schemas.microsoft.com/office/drawing/2014/main" xmlns="" id="{DF682B80-7179-49B6-9DCF-073A955F9536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97" name="Freeform: Shape 234">
                  <a:extLst>
                    <a:ext uri="{FF2B5EF4-FFF2-40B4-BE49-F238E27FC236}">
                      <a16:creationId xmlns:a16="http://schemas.microsoft.com/office/drawing/2014/main" xmlns="" id="{8B4FA6AA-D9F7-45D7-8345-402BCB2C3263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880" name="Group 217">
                <a:extLst>
                  <a:ext uri="{FF2B5EF4-FFF2-40B4-BE49-F238E27FC236}">
                    <a16:creationId xmlns:a16="http://schemas.microsoft.com/office/drawing/2014/main" xmlns="" id="{96FB9221-B912-44B0-8024-C88CC43D891F}"/>
                  </a:ext>
                </a:extLst>
              </p:cNvPr>
              <p:cNvGrpSpPr/>
              <p:nvPr/>
            </p:nvGrpSpPr>
            <p:grpSpPr>
              <a:xfrm>
                <a:off x="8590072" y="1330780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894" name="Rectangle 893">
                  <a:extLst>
                    <a:ext uri="{FF2B5EF4-FFF2-40B4-BE49-F238E27FC236}">
                      <a16:creationId xmlns:a16="http://schemas.microsoft.com/office/drawing/2014/main" xmlns="" id="{4B82ABEB-E2A4-4DBF-8681-613ED83E03CD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95" name="Freeform: Shape 232">
                  <a:extLst>
                    <a:ext uri="{FF2B5EF4-FFF2-40B4-BE49-F238E27FC236}">
                      <a16:creationId xmlns:a16="http://schemas.microsoft.com/office/drawing/2014/main" xmlns="" id="{4A76CF88-88C7-47AF-A92B-734EDB27DBF4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881" name="Freeform: Shape 218">
                <a:extLst>
                  <a:ext uri="{FF2B5EF4-FFF2-40B4-BE49-F238E27FC236}">
                    <a16:creationId xmlns:a16="http://schemas.microsoft.com/office/drawing/2014/main" xmlns="" id="{0706FD65-696F-4B8C-BDB2-CBFC95FEBD2D}"/>
                  </a:ext>
                </a:extLst>
              </p:cNvPr>
              <p:cNvSpPr/>
              <p:nvPr/>
            </p:nvSpPr>
            <p:spPr>
              <a:xfrm>
                <a:off x="8243473" y="2027766"/>
                <a:ext cx="1155334" cy="1315798"/>
              </a:xfrm>
              <a:custGeom>
                <a:avLst/>
                <a:gdLst>
                  <a:gd name="connsiteX0" fmla="*/ 789601 w 1560880"/>
                  <a:gd name="connsiteY0" fmla="*/ 147906 h 1777669"/>
                  <a:gd name="connsiteX1" fmla="*/ 1110449 w 1560880"/>
                  <a:gd name="connsiteY1" fmla="*/ 334345 h 1777669"/>
                  <a:gd name="connsiteX2" fmla="*/ 1431297 w 1560880"/>
                  <a:gd name="connsiteY2" fmla="*/ 520783 h 1777669"/>
                  <a:gd name="connsiteX3" fmla="*/ 1431297 w 1560880"/>
                  <a:gd name="connsiteY3" fmla="*/ 889324 h 1777669"/>
                  <a:gd name="connsiteX4" fmla="*/ 1431297 w 1560880"/>
                  <a:gd name="connsiteY4" fmla="*/ 1257866 h 1777669"/>
                  <a:gd name="connsiteX5" fmla="*/ 1110449 w 1560880"/>
                  <a:gd name="connsiteY5" fmla="*/ 1444304 h 1777669"/>
                  <a:gd name="connsiteX6" fmla="*/ 789601 w 1560880"/>
                  <a:gd name="connsiteY6" fmla="*/ 1630743 h 1777669"/>
                  <a:gd name="connsiteX7" fmla="*/ 468754 w 1560880"/>
                  <a:gd name="connsiteY7" fmla="*/ 1444304 h 1777669"/>
                  <a:gd name="connsiteX8" fmla="*/ 147906 w 1560880"/>
                  <a:gd name="connsiteY8" fmla="*/ 1257866 h 1777669"/>
                  <a:gd name="connsiteX9" fmla="*/ 147906 w 1560880"/>
                  <a:gd name="connsiteY9" fmla="*/ 889324 h 1777669"/>
                  <a:gd name="connsiteX10" fmla="*/ 147906 w 1560880"/>
                  <a:gd name="connsiteY10" fmla="*/ 520783 h 1777669"/>
                  <a:gd name="connsiteX11" fmla="*/ 468754 w 1560880"/>
                  <a:gd name="connsiteY11" fmla="*/ 334345 h 1777669"/>
                  <a:gd name="connsiteX12" fmla="*/ 789601 w 1560880"/>
                  <a:gd name="connsiteY12" fmla="*/ 147906 h 1777669"/>
                  <a:gd name="connsiteX13" fmla="*/ 789601 w 1560880"/>
                  <a:gd name="connsiteY13" fmla="*/ 147906 h 1777669"/>
                  <a:gd name="connsiteX14" fmla="*/ 789601 w 1560880"/>
                  <a:gd name="connsiteY14" fmla="*/ 277979 h 1777669"/>
                  <a:gd name="connsiteX15" fmla="*/ 264972 w 1560880"/>
                  <a:gd name="connsiteY15" fmla="*/ 581484 h 1777669"/>
                  <a:gd name="connsiteX16" fmla="*/ 264972 w 1560880"/>
                  <a:gd name="connsiteY16" fmla="*/ 1188493 h 1777669"/>
                  <a:gd name="connsiteX17" fmla="*/ 789601 w 1560880"/>
                  <a:gd name="connsiteY17" fmla="*/ 1491998 h 1777669"/>
                  <a:gd name="connsiteX18" fmla="*/ 1314231 w 1560880"/>
                  <a:gd name="connsiteY18" fmla="*/ 1188493 h 1777669"/>
                  <a:gd name="connsiteX19" fmla="*/ 1314231 w 1560880"/>
                  <a:gd name="connsiteY19" fmla="*/ 581484 h 1777669"/>
                  <a:gd name="connsiteX20" fmla="*/ 789601 w 1560880"/>
                  <a:gd name="connsiteY20" fmla="*/ 277979 h 177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77669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30743"/>
                    </a:lnTo>
                    <a:lnTo>
                      <a:pt x="468754" y="1444304"/>
                    </a:lnTo>
                    <a:lnTo>
                      <a:pt x="147906" y="1257866"/>
                    </a:lnTo>
                    <a:lnTo>
                      <a:pt x="147906" y="889324"/>
                    </a:lnTo>
                    <a:lnTo>
                      <a:pt x="147906" y="520783"/>
                    </a:lnTo>
                    <a:lnTo>
                      <a:pt x="468754" y="334345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82" name="Freeform: Shape 219">
                <a:extLst>
                  <a:ext uri="{FF2B5EF4-FFF2-40B4-BE49-F238E27FC236}">
                    <a16:creationId xmlns:a16="http://schemas.microsoft.com/office/drawing/2014/main" xmlns="" id="{3583C68B-0DB3-4840-B3A5-EAA1AF0B80C9}"/>
                  </a:ext>
                </a:extLst>
              </p:cNvPr>
              <p:cNvSpPr/>
              <p:nvPr/>
            </p:nvSpPr>
            <p:spPr>
              <a:xfrm>
                <a:off x="8595937" y="1959818"/>
                <a:ext cx="449297" cy="449297"/>
              </a:xfrm>
              <a:custGeom>
                <a:avLst/>
                <a:gdLst>
                  <a:gd name="connsiteX0" fmla="*/ 486846 w 607009"/>
                  <a:gd name="connsiteY0" fmla="*/ 317351 h 607009"/>
                  <a:gd name="connsiteX1" fmla="*/ 318150 w 607009"/>
                  <a:gd name="connsiteY1" fmla="*/ 486846 h 607009"/>
                  <a:gd name="connsiteX2" fmla="*/ 148655 w 607009"/>
                  <a:gd name="connsiteY2" fmla="*/ 318150 h 607009"/>
                  <a:gd name="connsiteX3" fmla="*/ 317351 w 607009"/>
                  <a:gd name="connsiteY3" fmla="*/ 148655 h 607009"/>
                  <a:gd name="connsiteX4" fmla="*/ 486846 w 607009"/>
                  <a:gd name="connsiteY4" fmla="*/ 317351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486846" y="317351"/>
                    </a:moveTo>
                    <a:cubicBezTo>
                      <a:pt x="487066" y="410740"/>
                      <a:pt x="411538" y="486625"/>
                      <a:pt x="318150" y="486846"/>
                    </a:cubicBezTo>
                    <a:cubicBezTo>
                      <a:pt x="224761" y="487066"/>
                      <a:pt x="148875" y="411538"/>
                      <a:pt x="148655" y="318150"/>
                    </a:cubicBezTo>
                    <a:cubicBezTo>
                      <a:pt x="148434" y="224761"/>
                      <a:pt x="223962" y="148875"/>
                      <a:pt x="317351" y="148655"/>
                    </a:cubicBezTo>
                    <a:cubicBezTo>
                      <a:pt x="410740" y="148434"/>
                      <a:pt x="486625" y="223962"/>
                      <a:pt x="486846" y="3173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83" name="Freeform: Shape 220">
                <a:extLst>
                  <a:ext uri="{FF2B5EF4-FFF2-40B4-BE49-F238E27FC236}">
                    <a16:creationId xmlns:a16="http://schemas.microsoft.com/office/drawing/2014/main" xmlns="" id="{43DDAD7F-6AD2-4D69-9A88-E16CC08A37FC}"/>
                  </a:ext>
                </a:extLst>
              </p:cNvPr>
              <p:cNvSpPr/>
              <p:nvPr/>
            </p:nvSpPr>
            <p:spPr>
              <a:xfrm>
                <a:off x="9023323" y="2704920"/>
                <a:ext cx="449297" cy="449297"/>
              </a:xfrm>
              <a:custGeom>
                <a:avLst/>
                <a:gdLst>
                  <a:gd name="connsiteX0" fmla="*/ 308330 w 607009"/>
                  <a:gd name="connsiteY0" fmla="*/ 468754 h 607009"/>
                  <a:gd name="connsiteX1" fmla="*/ 468754 w 607009"/>
                  <a:gd name="connsiteY1" fmla="*/ 308330 h 607009"/>
                  <a:gd name="connsiteX2" fmla="*/ 308330 w 607009"/>
                  <a:gd name="connsiteY2" fmla="*/ 147906 h 607009"/>
                  <a:gd name="connsiteX3" fmla="*/ 147906 w 607009"/>
                  <a:gd name="connsiteY3" fmla="*/ 308330 h 607009"/>
                  <a:gd name="connsiteX4" fmla="*/ 308330 w 607009"/>
                  <a:gd name="connsiteY4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08330" y="468754"/>
                    </a:moveTo>
                    <a:cubicBezTo>
                      <a:pt x="395045" y="468754"/>
                      <a:pt x="468754" y="395045"/>
                      <a:pt x="468754" y="308330"/>
                    </a:cubicBezTo>
                    <a:cubicBezTo>
                      <a:pt x="468754" y="221614"/>
                      <a:pt x="395045" y="147906"/>
                      <a:pt x="308330" y="147906"/>
                    </a:cubicBezTo>
                    <a:cubicBezTo>
                      <a:pt x="221614" y="147906"/>
                      <a:pt x="147906" y="221614"/>
                      <a:pt x="147906" y="308330"/>
                    </a:cubicBezTo>
                    <a:cubicBezTo>
                      <a:pt x="147906" y="395045"/>
                      <a:pt x="221614" y="468754"/>
                      <a:pt x="308330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84" name="Freeform: Shape 221">
                <a:extLst>
                  <a:ext uri="{FF2B5EF4-FFF2-40B4-BE49-F238E27FC236}">
                    <a16:creationId xmlns:a16="http://schemas.microsoft.com/office/drawing/2014/main" xmlns="" id="{54314214-2FD1-4404-ABD9-67196AE99EB9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85" name="Freeform: Shape 222">
                <a:extLst>
                  <a:ext uri="{FF2B5EF4-FFF2-40B4-BE49-F238E27FC236}">
                    <a16:creationId xmlns:a16="http://schemas.microsoft.com/office/drawing/2014/main" xmlns="" id="{7B8329FB-E31E-474B-9E73-0A1BD454C758}"/>
                  </a:ext>
                </a:extLst>
              </p:cNvPr>
              <p:cNvSpPr/>
              <p:nvPr/>
            </p:nvSpPr>
            <p:spPr>
              <a:xfrm>
                <a:off x="8166450" y="2708130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86" name="Freeform: Shape 223">
                <a:extLst>
                  <a:ext uri="{FF2B5EF4-FFF2-40B4-BE49-F238E27FC236}">
                    <a16:creationId xmlns:a16="http://schemas.microsoft.com/office/drawing/2014/main" xmlns="" id="{FC41A55B-4DDF-4BB9-92EE-FDB20593390D}"/>
                  </a:ext>
                </a:extLst>
              </p:cNvPr>
              <p:cNvSpPr/>
              <p:nvPr/>
            </p:nvSpPr>
            <p:spPr>
              <a:xfrm>
                <a:off x="8166450" y="2204275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5950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87" name="Freeform: Shape 224">
                <a:extLst>
                  <a:ext uri="{FF2B5EF4-FFF2-40B4-BE49-F238E27FC236}">
                    <a16:creationId xmlns:a16="http://schemas.microsoft.com/office/drawing/2014/main" xmlns="" id="{293BCCF3-3FB0-40D8-81B0-3DE69F80D8B0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88" name="Freeform: Shape 225">
                <a:extLst>
                  <a:ext uri="{FF2B5EF4-FFF2-40B4-BE49-F238E27FC236}">
                    <a16:creationId xmlns:a16="http://schemas.microsoft.com/office/drawing/2014/main" xmlns="" id="{48B4E1DE-3733-4096-8BEF-D8E2648E2B59}"/>
                  </a:ext>
                </a:extLst>
              </p:cNvPr>
              <p:cNvSpPr/>
              <p:nvPr/>
            </p:nvSpPr>
            <p:spPr>
              <a:xfrm>
                <a:off x="9016905" y="2197857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89" name="Freeform: Shape 226">
                <a:extLst>
                  <a:ext uri="{FF2B5EF4-FFF2-40B4-BE49-F238E27FC236}">
                    <a16:creationId xmlns:a16="http://schemas.microsoft.com/office/drawing/2014/main" xmlns="" id="{D7F2C765-68CB-4F16-A71A-AD319AFC5F68}"/>
                  </a:ext>
                </a:extLst>
              </p:cNvPr>
              <p:cNvSpPr/>
              <p:nvPr/>
            </p:nvSpPr>
            <p:spPr>
              <a:xfrm>
                <a:off x="9016905" y="2692083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90" name="Freeform: Shape 227">
                <a:extLst>
                  <a:ext uri="{FF2B5EF4-FFF2-40B4-BE49-F238E27FC236}">
                    <a16:creationId xmlns:a16="http://schemas.microsoft.com/office/drawing/2014/main" xmlns="" id="{A438B556-6FD3-467A-B7C3-325D3DFC20FF}"/>
                  </a:ext>
                </a:extLst>
              </p:cNvPr>
              <p:cNvSpPr/>
              <p:nvPr/>
            </p:nvSpPr>
            <p:spPr>
              <a:xfrm>
                <a:off x="8590073" y="2939196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891" name="Group 228">
                <a:extLst>
                  <a:ext uri="{FF2B5EF4-FFF2-40B4-BE49-F238E27FC236}">
                    <a16:creationId xmlns:a16="http://schemas.microsoft.com/office/drawing/2014/main" xmlns="" id="{4F85162B-A061-45E7-8836-55CD784D7A79}"/>
                  </a:ext>
                </a:extLst>
              </p:cNvPr>
              <p:cNvGrpSpPr/>
              <p:nvPr/>
            </p:nvGrpSpPr>
            <p:grpSpPr>
              <a:xfrm rot="7661305" flipH="1">
                <a:off x="9367116" y="2811401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892" name="Rectangle 891">
                  <a:extLst>
                    <a:ext uri="{FF2B5EF4-FFF2-40B4-BE49-F238E27FC236}">
                      <a16:creationId xmlns:a16="http://schemas.microsoft.com/office/drawing/2014/main" xmlns="" id="{606169E1-10C9-4C82-A350-E0463B5A020D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93" name="Freeform: Shape 230">
                  <a:extLst>
                    <a:ext uri="{FF2B5EF4-FFF2-40B4-BE49-F238E27FC236}">
                      <a16:creationId xmlns:a16="http://schemas.microsoft.com/office/drawing/2014/main" xmlns="" id="{E33F71F4-4E08-40FE-9270-A3062A017715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47" name="Group 247">
              <a:extLst>
                <a:ext uri="{FF2B5EF4-FFF2-40B4-BE49-F238E27FC236}">
                  <a16:creationId xmlns:a16="http://schemas.microsoft.com/office/drawing/2014/main" xmlns="" id="{C3F096DD-7825-434F-A4D1-385F9F1488A7}"/>
                </a:ext>
              </a:extLst>
            </p:cNvPr>
            <p:cNvGrpSpPr/>
            <p:nvPr/>
          </p:nvGrpSpPr>
          <p:grpSpPr>
            <a:xfrm rot="5400000" flipV="1">
              <a:off x="3486287" y="4541505"/>
              <a:ext cx="1815715" cy="1627961"/>
              <a:chOff x="7643465" y="1330780"/>
              <a:chExt cx="2350271" cy="2107241"/>
            </a:xfrm>
          </p:grpSpPr>
          <p:grpSp>
            <p:nvGrpSpPr>
              <p:cNvPr id="852" name="Group 248">
                <a:extLst>
                  <a:ext uri="{FF2B5EF4-FFF2-40B4-BE49-F238E27FC236}">
                    <a16:creationId xmlns:a16="http://schemas.microsoft.com/office/drawing/2014/main" xmlns="" id="{EE44208C-7F67-4936-93D5-FE37C681F801}"/>
                  </a:ext>
                </a:extLst>
              </p:cNvPr>
              <p:cNvGrpSpPr/>
              <p:nvPr/>
            </p:nvGrpSpPr>
            <p:grpSpPr>
              <a:xfrm rot="14189974" flipH="1">
                <a:off x="7820788" y="2761873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877" name="Rectangle 876">
                  <a:extLst>
                    <a:ext uri="{FF2B5EF4-FFF2-40B4-BE49-F238E27FC236}">
                      <a16:creationId xmlns:a16="http://schemas.microsoft.com/office/drawing/2014/main" xmlns="" id="{99D9F374-F220-4425-8161-6069960B4AE1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78" name="Freeform: Shape 266">
                  <a:extLst>
                    <a:ext uri="{FF2B5EF4-FFF2-40B4-BE49-F238E27FC236}">
                      <a16:creationId xmlns:a16="http://schemas.microsoft.com/office/drawing/2014/main" xmlns="" id="{C9D4D044-6C93-4D31-8630-95080C616223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853" name="Group 249">
                <a:extLst>
                  <a:ext uri="{FF2B5EF4-FFF2-40B4-BE49-F238E27FC236}">
                    <a16:creationId xmlns:a16="http://schemas.microsoft.com/office/drawing/2014/main" xmlns="" id="{F8EA9FF3-266D-419E-A430-8E0A602D56E9}"/>
                  </a:ext>
                </a:extLst>
              </p:cNvPr>
              <p:cNvGrpSpPr/>
              <p:nvPr/>
            </p:nvGrpSpPr>
            <p:grpSpPr>
              <a:xfrm>
                <a:off x="8590072" y="1330780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875" name="Rectangle 874">
                  <a:extLst>
                    <a:ext uri="{FF2B5EF4-FFF2-40B4-BE49-F238E27FC236}">
                      <a16:creationId xmlns:a16="http://schemas.microsoft.com/office/drawing/2014/main" xmlns="" id="{3E67EF11-02DD-4E76-A70F-FD12A56F7852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76" name="Freeform: Shape 264">
                  <a:extLst>
                    <a:ext uri="{FF2B5EF4-FFF2-40B4-BE49-F238E27FC236}">
                      <a16:creationId xmlns:a16="http://schemas.microsoft.com/office/drawing/2014/main" xmlns="" id="{B1FAE0B2-0BA3-4A78-89F2-1AE0CB8B8EA1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854" name="Freeform: Shape 250">
                <a:extLst>
                  <a:ext uri="{FF2B5EF4-FFF2-40B4-BE49-F238E27FC236}">
                    <a16:creationId xmlns:a16="http://schemas.microsoft.com/office/drawing/2014/main" xmlns="" id="{4CF51128-B74F-4C4F-8706-DF7919A56A48}"/>
                  </a:ext>
                </a:extLst>
              </p:cNvPr>
              <p:cNvSpPr/>
              <p:nvPr/>
            </p:nvSpPr>
            <p:spPr>
              <a:xfrm>
                <a:off x="8243473" y="2027766"/>
                <a:ext cx="1155334" cy="1315798"/>
              </a:xfrm>
              <a:custGeom>
                <a:avLst/>
                <a:gdLst>
                  <a:gd name="connsiteX0" fmla="*/ 789601 w 1560880"/>
                  <a:gd name="connsiteY0" fmla="*/ 147906 h 1777669"/>
                  <a:gd name="connsiteX1" fmla="*/ 1110449 w 1560880"/>
                  <a:gd name="connsiteY1" fmla="*/ 334345 h 1777669"/>
                  <a:gd name="connsiteX2" fmla="*/ 1431297 w 1560880"/>
                  <a:gd name="connsiteY2" fmla="*/ 520783 h 1777669"/>
                  <a:gd name="connsiteX3" fmla="*/ 1431297 w 1560880"/>
                  <a:gd name="connsiteY3" fmla="*/ 889324 h 1777669"/>
                  <a:gd name="connsiteX4" fmla="*/ 1431297 w 1560880"/>
                  <a:gd name="connsiteY4" fmla="*/ 1257866 h 1777669"/>
                  <a:gd name="connsiteX5" fmla="*/ 1110449 w 1560880"/>
                  <a:gd name="connsiteY5" fmla="*/ 1444304 h 1777669"/>
                  <a:gd name="connsiteX6" fmla="*/ 789601 w 1560880"/>
                  <a:gd name="connsiteY6" fmla="*/ 1630743 h 1777669"/>
                  <a:gd name="connsiteX7" fmla="*/ 468754 w 1560880"/>
                  <a:gd name="connsiteY7" fmla="*/ 1444304 h 1777669"/>
                  <a:gd name="connsiteX8" fmla="*/ 147906 w 1560880"/>
                  <a:gd name="connsiteY8" fmla="*/ 1257866 h 1777669"/>
                  <a:gd name="connsiteX9" fmla="*/ 147906 w 1560880"/>
                  <a:gd name="connsiteY9" fmla="*/ 889324 h 1777669"/>
                  <a:gd name="connsiteX10" fmla="*/ 147906 w 1560880"/>
                  <a:gd name="connsiteY10" fmla="*/ 520783 h 1777669"/>
                  <a:gd name="connsiteX11" fmla="*/ 468754 w 1560880"/>
                  <a:gd name="connsiteY11" fmla="*/ 334345 h 1777669"/>
                  <a:gd name="connsiteX12" fmla="*/ 789601 w 1560880"/>
                  <a:gd name="connsiteY12" fmla="*/ 147906 h 1777669"/>
                  <a:gd name="connsiteX13" fmla="*/ 789601 w 1560880"/>
                  <a:gd name="connsiteY13" fmla="*/ 147906 h 1777669"/>
                  <a:gd name="connsiteX14" fmla="*/ 789601 w 1560880"/>
                  <a:gd name="connsiteY14" fmla="*/ 277979 h 1777669"/>
                  <a:gd name="connsiteX15" fmla="*/ 264972 w 1560880"/>
                  <a:gd name="connsiteY15" fmla="*/ 581484 h 1777669"/>
                  <a:gd name="connsiteX16" fmla="*/ 264972 w 1560880"/>
                  <a:gd name="connsiteY16" fmla="*/ 1188493 h 1777669"/>
                  <a:gd name="connsiteX17" fmla="*/ 789601 w 1560880"/>
                  <a:gd name="connsiteY17" fmla="*/ 1491998 h 1777669"/>
                  <a:gd name="connsiteX18" fmla="*/ 1314231 w 1560880"/>
                  <a:gd name="connsiteY18" fmla="*/ 1188493 h 1777669"/>
                  <a:gd name="connsiteX19" fmla="*/ 1314231 w 1560880"/>
                  <a:gd name="connsiteY19" fmla="*/ 581484 h 1777669"/>
                  <a:gd name="connsiteX20" fmla="*/ 789601 w 1560880"/>
                  <a:gd name="connsiteY20" fmla="*/ 277979 h 177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60880" h="1777669">
                    <a:moveTo>
                      <a:pt x="789601" y="147906"/>
                    </a:moveTo>
                    <a:lnTo>
                      <a:pt x="1110449" y="334345"/>
                    </a:lnTo>
                    <a:lnTo>
                      <a:pt x="1431297" y="520783"/>
                    </a:lnTo>
                    <a:lnTo>
                      <a:pt x="1431297" y="889324"/>
                    </a:lnTo>
                    <a:lnTo>
                      <a:pt x="1431297" y="1257866"/>
                    </a:lnTo>
                    <a:lnTo>
                      <a:pt x="1110449" y="1444304"/>
                    </a:lnTo>
                    <a:lnTo>
                      <a:pt x="789601" y="1630743"/>
                    </a:lnTo>
                    <a:lnTo>
                      <a:pt x="468754" y="1444304"/>
                    </a:lnTo>
                    <a:lnTo>
                      <a:pt x="147906" y="1257866"/>
                    </a:lnTo>
                    <a:lnTo>
                      <a:pt x="147906" y="889324"/>
                    </a:lnTo>
                    <a:lnTo>
                      <a:pt x="147906" y="520783"/>
                    </a:lnTo>
                    <a:lnTo>
                      <a:pt x="468754" y="334345"/>
                    </a:lnTo>
                    <a:lnTo>
                      <a:pt x="789601" y="147906"/>
                    </a:lnTo>
                    <a:lnTo>
                      <a:pt x="789601" y="147906"/>
                    </a:lnTo>
                    <a:close/>
                    <a:moveTo>
                      <a:pt x="789601" y="277979"/>
                    </a:moveTo>
                    <a:lnTo>
                      <a:pt x="264972" y="581484"/>
                    </a:lnTo>
                    <a:lnTo>
                      <a:pt x="264972" y="1188493"/>
                    </a:lnTo>
                    <a:lnTo>
                      <a:pt x="789601" y="1491998"/>
                    </a:lnTo>
                    <a:lnTo>
                      <a:pt x="1314231" y="1188493"/>
                    </a:lnTo>
                    <a:lnTo>
                      <a:pt x="1314231" y="581484"/>
                    </a:lnTo>
                    <a:lnTo>
                      <a:pt x="789601" y="277979"/>
                    </a:ln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55" name="Freeform: Shape 251">
                <a:extLst>
                  <a:ext uri="{FF2B5EF4-FFF2-40B4-BE49-F238E27FC236}">
                    <a16:creationId xmlns:a16="http://schemas.microsoft.com/office/drawing/2014/main" xmlns="" id="{21BDFC87-1F68-4099-ACC5-7CB791D34036}"/>
                  </a:ext>
                </a:extLst>
              </p:cNvPr>
              <p:cNvSpPr/>
              <p:nvPr/>
            </p:nvSpPr>
            <p:spPr>
              <a:xfrm>
                <a:off x="8595937" y="1959818"/>
                <a:ext cx="449297" cy="449297"/>
              </a:xfrm>
              <a:custGeom>
                <a:avLst/>
                <a:gdLst>
                  <a:gd name="connsiteX0" fmla="*/ 486846 w 607009"/>
                  <a:gd name="connsiteY0" fmla="*/ 317351 h 607009"/>
                  <a:gd name="connsiteX1" fmla="*/ 318150 w 607009"/>
                  <a:gd name="connsiteY1" fmla="*/ 486846 h 607009"/>
                  <a:gd name="connsiteX2" fmla="*/ 148655 w 607009"/>
                  <a:gd name="connsiteY2" fmla="*/ 318150 h 607009"/>
                  <a:gd name="connsiteX3" fmla="*/ 317351 w 607009"/>
                  <a:gd name="connsiteY3" fmla="*/ 148655 h 607009"/>
                  <a:gd name="connsiteX4" fmla="*/ 486846 w 607009"/>
                  <a:gd name="connsiteY4" fmla="*/ 317351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486846" y="317351"/>
                    </a:moveTo>
                    <a:cubicBezTo>
                      <a:pt x="487066" y="410740"/>
                      <a:pt x="411538" y="486625"/>
                      <a:pt x="318150" y="486846"/>
                    </a:cubicBezTo>
                    <a:cubicBezTo>
                      <a:pt x="224761" y="487066"/>
                      <a:pt x="148875" y="411538"/>
                      <a:pt x="148655" y="318150"/>
                    </a:cubicBezTo>
                    <a:cubicBezTo>
                      <a:pt x="148434" y="224761"/>
                      <a:pt x="223962" y="148875"/>
                      <a:pt x="317351" y="148655"/>
                    </a:cubicBezTo>
                    <a:cubicBezTo>
                      <a:pt x="410740" y="148434"/>
                      <a:pt x="486625" y="223962"/>
                      <a:pt x="486846" y="3173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56" name="Freeform: Shape 252">
                <a:extLst>
                  <a:ext uri="{FF2B5EF4-FFF2-40B4-BE49-F238E27FC236}">
                    <a16:creationId xmlns:a16="http://schemas.microsoft.com/office/drawing/2014/main" xmlns="" id="{F3116CFF-0FE6-4D97-9EEF-D084794DBBD5}"/>
                  </a:ext>
                </a:extLst>
              </p:cNvPr>
              <p:cNvSpPr/>
              <p:nvPr/>
            </p:nvSpPr>
            <p:spPr>
              <a:xfrm>
                <a:off x="9023323" y="2704920"/>
                <a:ext cx="449297" cy="449297"/>
              </a:xfrm>
              <a:custGeom>
                <a:avLst/>
                <a:gdLst>
                  <a:gd name="connsiteX0" fmla="*/ 308330 w 607009"/>
                  <a:gd name="connsiteY0" fmla="*/ 468754 h 607009"/>
                  <a:gd name="connsiteX1" fmla="*/ 468754 w 607009"/>
                  <a:gd name="connsiteY1" fmla="*/ 308330 h 607009"/>
                  <a:gd name="connsiteX2" fmla="*/ 308330 w 607009"/>
                  <a:gd name="connsiteY2" fmla="*/ 147906 h 607009"/>
                  <a:gd name="connsiteX3" fmla="*/ 147906 w 607009"/>
                  <a:gd name="connsiteY3" fmla="*/ 308330 h 607009"/>
                  <a:gd name="connsiteX4" fmla="*/ 308330 w 607009"/>
                  <a:gd name="connsiteY4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08330" y="468754"/>
                    </a:moveTo>
                    <a:cubicBezTo>
                      <a:pt x="395045" y="468754"/>
                      <a:pt x="468754" y="395045"/>
                      <a:pt x="468754" y="308330"/>
                    </a:cubicBezTo>
                    <a:cubicBezTo>
                      <a:pt x="468754" y="221614"/>
                      <a:pt x="395045" y="147906"/>
                      <a:pt x="308330" y="147906"/>
                    </a:cubicBezTo>
                    <a:cubicBezTo>
                      <a:pt x="221614" y="147906"/>
                      <a:pt x="147906" y="221614"/>
                      <a:pt x="147906" y="308330"/>
                    </a:cubicBezTo>
                    <a:cubicBezTo>
                      <a:pt x="147906" y="395045"/>
                      <a:pt x="221614" y="468754"/>
                      <a:pt x="308330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57" name="Freeform: Shape 253">
                <a:extLst>
                  <a:ext uri="{FF2B5EF4-FFF2-40B4-BE49-F238E27FC236}">
                    <a16:creationId xmlns:a16="http://schemas.microsoft.com/office/drawing/2014/main" xmlns="" id="{4F6E80B0-F022-4075-89DA-35839E1B2764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58" name="Freeform: Shape 254">
                <a:extLst>
                  <a:ext uri="{FF2B5EF4-FFF2-40B4-BE49-F238E27FC236}">
                    <a16:creationId xmlns:a16="http://schemas.microsoft.com/office/drawing/2014/main" xmlns="" id="{5688BFF9-3E59-43C0-85F4-856A4B1A3DC4}"/>
                  </a:ext>
                </a:extLst>
              </p:cNvPr>
              <p:cNvSpPr/>
              <p:nvPr/>
            </p:nvSpPr>
            <p:spPr>
              <a:xfrm>
                <a:off x="8166450" y="2708130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59" name="Freeform: Shape 255">
                <a:extLst>
                  <a:ext uri="{FF2B5EF4-FFF2-40B4-BE49-F238E27FC236}">
                    <a16:creationId xmlns:a16="http://schemas.microsoft.com/office/drawing/2014/main" xmlns="" id="{81A3B172-E1FF-41EC-B762-9145BF36A301}"/>
                  </a:ext>
                </a:extLst>
              </p:cNvPr>
              <p:cNvSpPr/>
              <p:nvPr/>
            </p:nvSpPr>
            <p:spPr>
              <a:xfrm>
                <a:off x="8166450" y="2204275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1614" y="147906"/>
                      <a:pt x="147906" y="225950"/>
                      <a:pt x="147906" y="317001"/>
                    </a:cubicBezTo>
                    <a:cubicBezTo>
                      <a:pt x="147906" y="412389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68" name="Freeform: Shape 256">
                <a:extLst>
                  <a:ext uri="{FF2B5EF4-FFF2-40B4-BE49-F238E27FC236}">
                    <a16:creationId xmlns:a16="http://schemas.microsoft.com/office/drawing/2014/main" xmlns="" id="{362B118C-59A8-482D-95BE-A3224DA62040}"/>
                  </a:ext>
                </a:extLst>
              </p:cNvPr>
              <p:cNvSpPr/>
              <p:nvPr/>
            </p:nvSpPr>
            <p:spPr>
              <a:xfrm>
                <a:off x="9142066" y="2704920"/>
                <a:ext cx="320926" cy="449297"/>
              </a:xfrm>
              <a:custGeom>
                <a:avLst/>
                <a:gdLst>
                  <a:gd name="connsiteX0" fmla="*/ 147906 w 433577"/>
                  <a:gd name="connsiteY0" fmla="*/ 468754 h 607009"/>
                  <a:gd name="connsiteX1" fmla="*/ 147906 w 433577"/>
                  <a:gd name="connsiteY1" fmla="*/ 147906 h 607009"/>
                  <a:gd name="connsiteX2" fmla="*/ 308330 w 433577"/>
                  <a:gd name="connsiteY2" fmla="*/ 308330 h 607009"/>
                  <a:gd name="connsiteX3" fmla="*/ 147906 w 433577"/>
                  <a:gd name="connsiteY3" fmla="*/ 468754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577" h="607009">
                    <a:moveTo>
                      <a:pt x="147906" y="468754"/>
                    </a:moveTo>
                    <a:lnTo>
                      <a:pt x="147906" y="147906"/>
                    </a:lnTo>
                    <a:cubicBezTo>
                      <a:pt x="234622" y="147906"/>
                      <a:pt x="308330" y="221614"/>
                      <a:pt x="308330" y="308330"/>
                    </a:cubicBezTo>
                    <a:cubicBezTo>
                      <a:pt x="308330" y="395045"/>
                      <a:pt x="238957" y="468754"/>
                      <a:pt x="147906" y="4687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69" name="Freeform: Shape 257">
                <a:extLst>
                  <a:ext uri="{FF2B5EF4-FFF2-40B4-BE49-F238E27FC236}">
                    <a16:creationId xmlns:a16="http://schemas.microsoft.com/office/drawing/2014/main" xmlns="" id="{240A2C3D-81A0-4DFA-B348-424EB3F6233C}"/>
                  </a:ext>
                </a:extLst>
              </p:cNvPr>
              <p:cNvSpPr/>
              <p:nvPr/>
            </p:nvSpPr>
            <p:spPr>
              <a:xfrm>
                <a:off x="9016905" y="2197857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70" name="Freeform: Shape 258">
                <a:extLst>
                  <a:ext uri="{FF2B5EF4-FFF2-40B4-BE49-F238E27FC236}">
                    <a16:creationId xmlns:a16="http://schemas.microsoft.com/office/drawing/2014/main" xmlns="" id="{CF308D9A-6505-46F2-BC85-00C924B6151F}"/>
                  </a:ext>
                </a:extLst>
              </p:cNvPr>
              <p:cNvSpPr/>
              <p:nvPr/>
            </p:nvSpPr>
            <p:spPr>
              <a:xfrm>
                <a:off x="9016905" y="2692083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8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71" name="Freeform: Shape 259">
                <a:extLst>
                  <a:ext uri="{FF2B5EF4-FFF2-40B4-BE49-F238E27FC236}">
                    <a16:creationId xmlns:a16="http://schemas.microsoft.com/office/drawing/2014/main" xmlns="" id="{2C31A250-F614-44F6-B808-D91D64AED38E}"/>
                  </a:ext>
                </a:extLst>
              </p:cNvPr>
              <p:cNvSpPr/>
              <p:nvPr/>
            </p:nvSpPr>
            <p:spPr>
              <a:xfrm>
                <a:off x="8590073" y="2939196"/>
                <a:ext cx="449297" cy="449297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12389"/>
                      <a:pt x="225950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872" name="Group 260">
                <a:extLst>
                  <a:ext uri="{FF2B5EF4-FFF2-40B4-BE49-F238E27FC236}">
                    <a16:creationId xmlns:a16="http://schemas.microsoft.com/office/drawing/2014/main" xmlns="" id="{C92D00D8-8E8E-4C05-90A4-76A9E8A136BB}"/>
                  </a:ext>
                </a:extLst>
              </p:cNvPr>
              <p:cNvGrpSpPr/>
              <p:nvPr/>
            </p:nvGrpSpPr>
            <p:grpSpPr>
              <a:xfrm rot="7661305" flipH="1">
                <a:off x="9367116" y="2811401"/>
                <a:ext cx="449297" cy="803943"/>
                <a:chOff x="4860364" y="1440904"/>
                <a:chExt cx="607009" cy="1086144"/>
              </a:xfrm>
              <a:solidFill>
                <a:schemeClr val="accent2"/>
              </a:solidFill>
            </p:grpSpPr>
            <p:sp>
              <p:nvSpPr>
                <p:cNvPr id="873" name="Rectangle 872">
                  <a:extLst>
                    <a:ext uri="{FF2B5EF4-FFF2-40B4-BE49-F238E27FC236}">
                      <a16:creationId xmlns:a16="http://schemas.microsoft.com/office/drawing/2014/main" xmlns="" id="{73254FA2-A76E-4F75-B40A-1ADF31B9A2BC}"/>
                    </a:ext>
                  </a:extLst>
                </p:cNvPr>
                <p:cNvSpPr/>
                <p:nvPr/>
              </p:nvSpPr>
              <p:spPr>
                <a:xfrm>
                  <a:off x="5133776" y="1776958"/>
                  <a:ext cx="106964" cy="750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74" name="Freeform: Shape 262">
                  <a:extLst>
                    <a:ext uri="{FF2B5EF4-FFF2-40B4-BE49-F238E27FC236}">
                      <a16:creationId xmlns:a16="http://schemas.microsoft.com/office/drawing/2014/main" xmlns="" id="{1BD635CA-ECB2-4062-B70C-69B49835A8E9}"/>
                    </a:ext>
                  </a:extLst>
                </p:cNvPr>
                <p:cNvSpPr/>
                <p:nvPr/>
              </p:nvSpPr>
              <p:spPr>
                <a:xfrm>
                  <a:off x="4860364" y="1440904"/>
                  <a:ext cx="607009" cy="607009"/>
                </a:xfrm>
                <a:custGeom>
                  <a:avLst/>
                  <a:gdLst>
                    <a:gd name="connsiteX0" fmla="*/ 317001 w 607009"/>
                    <a:gd name="connsiteY0" fmla="*/ 486097 h 607009"/>
                    <a:gd name="connsiteX1" fmla="*/ 486097 w 607009"/>
                    <a:gd name="connsiteY1" fmla="*/ 317001 h 607009"/>
                    <a:gd name="connsiteX2" fmla="*/ 317001 w 607009"/>
                    <a:gd name="connsiteY2" fmla="*/ 147906 h 607009"/>
                    <a:gd name="connsiteX3" fmla="*/ 147906 w 607009"/>
                    <a:gd name="connsiteY3" fmla="*/ 317001 h 607009"/>
                    <a:gd name="connsiteX4" fmla="*/ 317001 w 607009"/>
                    <a:gd name="connsiteY4" fmla="*/ 486097 h 60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009" h="607009">
                      <a:moveTo>
                        <a:pt x="317001" y="486097"/>
                      </a:moveTo>
                      <a:cubicBezTo>
                        <a:pt x="408053" y="486097"/>
                        <a:pt x="486097" y="412389"/>
                        <a:pt x="486097" y="317001"/>
                      </a:cubicBezTo>
                      <a:cubicBezTo>
                        <a:pt x="486097" y="225950"/>
                        <a:pt x="412389" y="147906"/>
                        <a:pt x="317001" y="147906"/>
                      </a:cubicBezTo>
                      <a:cubicBezTo>
                        <a:pt x="225950" y="147906"/>
                        <a:pt x="147906" y="221614"/>
                        <a:pt x="147906" y="317001"/>
                      </a:cubicBezTo>
                      <a:cubicBezTo>
                        <a:pt x="147906" y="408053"/>
                        <a:pt x="221614" y="486097"/>
                        <a:pt x="317001" y="486097"/>
                      </a:cubicBezTo>
                      <a:close/>
                    </a:path>
                  </a:pathLst>
                </a:custGeom>
                <a:grpFill/>
                <a:ln w="433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48" name="Group 275">
              <a:extLst>
                <a:ext uri="{FF2B5EF4-FFF2-40B4-BE49-F238E27FC236}">
                  <a16:creationId xmlns:a16="http://schemas.microsoft.com/office/drawing/2014/main" xmlns="" id="{9994E081-6D25-42BE-9DB7-953898268218}"/>
                </a:ext>
              </a:extLst>
            </p:cNvPr>
            <p:cNvGrpSpPr/>
            <p:nvPr/>
          </p:nvGrpSpPr>
          <p:grpSpPr>
            <a:xfrm>
              <a:off x="1257348" y="4876976"/>
              <a:ext cx="826550" cy="358906"/>
              <a:chOff x="7658774" y="5514706"/>
              <a:chExt cx="826550" cy="358906"/>
            </a:xfrm>
          </p:grpSpPr>
          <p:sp>
            <p:nvSpPr>
              <p:cNvPr id="849" name="Rectangle 848">
                <a:extLst>
                  <a:ext uri="{FF2B5EF4-FFF2-40B4-BE49-F238E27FC236}">
                    <a16:creationId xmlns:a16="http://schemas.microsoft.com/office/drawing/2014/main" xmlns="" id="{2AF5332A-F6AC-4D78-81C7-015493DD6CF3}"/>
                  </a:ext>
                </a:extLst>
              </p:cNvPr>
              <p:cNvSpPr/>
              <p:nvPr/>
            </p:nvSpPr>
            <p:spPr>
              <a:xfrm rot="16053454" flipH="1">
                <a:off x="8032513" y="5501122"/>
                <a:ext cx="60369" cy="42333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50" name="Freeform: Shape 273">
                <a:extLst>
                  <a:ext uri="{FF2B5EF4-FFF2-40B4-BE49-F238E27FC236}">
                    <a16:creationId xmlns:a16="http://schemas.microsoft.com/office/drawing/2014/main" xmlns="" id="{4211C318-8ADC-425B-B7E9-52A7ADADECD0}"/>
                  </a:ext>
                </a:extLst>
              </p:cNvPr>
              <p:cNvSpPr/>
              <p:nvPr/>
            </p:nvSpPr>
            <p:spPr>
              <a:xfrm rot="19653185" flipH="1">
                <a:off x="7658774" y="5531026"/>
                <a:ext cx="342587" cy="342586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51" name="Freeform: Shape 274">
                <a:extLst>
                  <a:ext uri="{FF2B5EF4-FFF2-40B4-BE49-F238E27FC236}">
                    <a16:creationId xmlns:a16="http://schemas.microsoft.com/office/drawing/2014/main" xmlns="" id="{5D89F6BC-10DD-4661-ABD0-CA33FBAB6AEA}"/>
                  </a:ext>
                </a:extLst>
              </p:cNvPr>
              <p:cNvSpPr/>
              <p:nvPr/>
            </p:nvSpPr>
            <p:spPr>
              <a:xfrm rot="19653185">
                <a:off x="8142737" y="5514706"/>
                <a:ext cx="342587" cy="342586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788" name="Group 787">
            <a:extLst>
              <a:ext uri="{FF2B5EF4-FFF2-40B4-BE49-F238E27FC236}">
                <a16:creationId xmlns:a16="http://schemas.microsoft.com/office/drawing/2014/main" xmlns="" id="{442B5339-DDA0-4502-87C4-0E71EF76298D}"/>
              </a:ext>
            </a:extLst>
          </p:cNvPr>
          <p:cNvGrpSpPr/>
          <p:nvPr/>
        </p:nvGrpSpPr>
        <p:grpSpPr>
          <a:xfrm>
            <a:off x="10569411" y="3663219"/>
            <a:ext cx="1206402" cy="3207331"/>
            <a:chOff x="9124747" y="3738224"/>
            <a:chExt cx="1206402" cy="3207331"/>
          </a:xfrm>
        </p:grpSpPr>
        <p:sp>
          <p:nvSpPr>
            <p:cNvPr id="789" name="Oval 788">
              <a:extLst>
                <a:ext uri="{FF2B5EF4-FFF2-40B4-BE49-F238E27FC236}">
                  <a16:creationId xmlns:a16="http://schemas.microsoft.com/office/drawing/2014/main" xmlns="" id="{4ED2EAD0-F76E-41F2-B9EF-C72D80CA178F}"/>
                </a:ext>
              </a:extLst>
            </p:cNvPr>
            <p:cNvSpPr/>
            <p:nvPr/>
          </p:nvSpPr>
          <p:spPr>
            <a:xfrm rot="16200000">
              <a:off x="9582915" y="4506959"/>
              <a:ext cx="290061" cy="2900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790" name="그룹 247">
              <a:extLst>
                <a:ext uri="{FF2B5EF4-FFF2-40B4-BE49-F238E27FC236}">
                  <a16:creationId xmlns:a16="http://schemas.microsoft.com/office/drawing/2014/main" xmlns="" id="{224D4F53-4A98-48C0-A32F-CD9FD04D51A5}"/>
                </a:ext>
              </a:extLst>
            </p:cNvPr>
            <p:cNvGrpSpPr/>
            <p:nvPr/>
          </p:nvGrpSpPr>
          <p:grpSpPr>
            <a:xfrm rot="5400000">
              <a:off x="9067426" y="3808730"/>
              <a:ext cx="719050" cy="604408"/>
              <a:chOff x="1835978" y="6129099"/>
              <a:chExt cx="539290" cy="453308"/>
            </a:xfrm>
            <a:solidFill>
              <a:schemeClr val="accent2"/>
            </a:solidFill>
          </p:grpSpPr>
          <p:sp>
            <p:nvSpPr>
              <p:cNvPr id="837" name="Oval 836">
                <a:extLst>
                  <a:ext uri="{FF2B5EF4-FFF2-40B4-BE49-F238E27FC236}">
                    <a16:creationId xmlns:a16="http://schemas.microsoft.com/office/drawing/2014/main" xmlns="" id="{E8F65CD6-6076-48D1-B8C7-2A4FAD09AC11}"/>
                  </a:ext>
                </a:extLst>
              </p:cNvPr>
              <p:cNvSpPr/>
              <p:nvPr/>
            </p:nvSpPr>
            <p:spPr>
              <a:xfrm rot="10800000">
                <a:off x="2197275" y="6293467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38" name="Rectangle 837">
                <a:extLst>
                  <a:ext uri="{FF2B5EF4-FFF2-40B4-BE49-F238E27FC236}">
                    <a16:creationId xmlns:a16="http://schemas.microsoft.com/office/drawing/2014/main" xmlns="" id="{B31C1CAE-FCF8-4CC6-AE43-7C1F6765CC2C}"/>
                  </a:ext>
                </a:extLst>
              </p:cNvPr>
              <p:cNvSpPr/>
              <p:nvPr/>
            </p:nvSpPr>
            <p:spPr>
              <a:xfrm>
                <a:off x="2256605" y="6129099"/>
                <a:ext cx="59331" cy="19964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39" name="Oval 838">
                <a:extLst>
                  <a:ext uri="{FF2B5EF4-FFF2-40B4-BE49-F238E27FC236}">
                    <a16:creationId xmlns:a16="http://schemas.microsoft.com/office/drawing/2014/main" xmlns="" id="{19FF6E8E-7692-4D3D-89DC-0F4FAD344AB6}"/>
                  </a:ext>
                </a:extLst>
              </p:cNvPr>
              <p:cNvSpPr/>
              <p:nvPr/>
            </p:nvSpPr>
            <p:spPr>
              <a:xfrm rot="10800000">
                <a:off x="2011682" y="6417006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40" name="Rectangle 839">
                <a:extLst>
                  <a:ext uri="{FF2B5EF4-FFF2-40B4-BE49-F238E27FC236}">
                    <a16:creationId xmlns:a16="http://schemas.microsoft.com/office/drawing/2014/main" xmlns="" id="{918B8829-A9AE-4E9D-A54D-C8B23C049BD0}"/>
                  </a:ext>
                </a:extLst>
              </p:cNvPr>
              <p:cNvSpPr/>
              <p:nvPr/>
            </p:nvSpPr>
            <p:spPr>
              <a:xfrm>
                <a:off x="2061124" y="6129099"/>
                <a:ext cx="59331" cy="29861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41" name="Oval 840">
                <a:extLst>
                  <a:ext uri="{FF2B5EF4-FFF2-40B4-BE49-F238E27FC236}">
                    <a16:creationId xmlns:a16="http://schemas.microsoft.com/office/drawing/2014/main" xmlns="" id="{C5E41B70-114B-4167-ADF1-6AC2673FF399}"/>
                  </a:ext>
                </a:extLst>
              </p:cNvPr>
              <p:cNvSpPr/>
              <p:nvPr/>
            </p:nvSpPr>
            <p:spPr>
              <a:xfrm rot="10800000">
                <a:off x="1835978" y="6443968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42" name="Rectangle 841">
                <a:extLst>
                  <a:ext uri="{FF2B5EF4-FFF2-40B4-BE49-F238E27FC236}">
                    <a16:creationId xmlns:a16="http://schemas.microsoft.com/office/drawing/2014/main" xmlns="" id="{8C3E143B-E87C-4336-925F-CD2777561095}"/>
                  </a:ext>
                </a:extLst>
              </p:cNvPr>
              <p:cNvSpPr/>
              <p:nvPr/>
            </p:nvSpPr>
            <p:spPr>
              <a:xfrm>
                <a:off x="1875531" y="6134265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791" name="그룹 246">
              <a:extLst>
                <a:ext uri="{FF2B5EF4-FFF2-40B4-BE49-F238E27FC236}">
                  <a16:creationId xmlns:a16="http://schemas.microsoft.com/office/drawing/2014/main" xmlns="" id="{80322B37-FA56-4A8C-8358-10934561A6FD}"/>
                </a:ext>
              </a:extLst>
            </p:cNvPr>
            <p:cNvGrpSpPr/>
            <p:nvPr/>
          </p:nvGrpSpPr>
          <p:grpSpPr>
            <a:xfrm rot="5400000">
              <a:off x="9310496" y="4784716"/>
              <a:ext cx="1293070" cy="748232"/>
              <a:chOff x="2406647" y="5677604"/>
              <a:chExt cx="969807" cy="561175"/>
            </a:xfrm>
            <a:solidFill>
              <a:schemeClr val="accent2"/>
            </a:solidFill>
          </p:grpSpPr>
          <p:sp>
            <p:nvSpPr>
              <p:cNvPr id="828" name="Oval 827">
                <a:extLst>
                  <a:ext uri="{FF2B5EF4-FFF2-40B4-BE49-F238E27FC236}">
                    <a16:creationId xmlns:a16="http://schemas.microsoft.com/office/drawing/2014/main" xmlns="" id="{2950395D-8239-4BE3-8FA6-D3AA3F7070CE}"/>
                  </a:ext>
                </a:extLst>
              </p:cNvPr>
              <p:cNvSpPr/>
              <p:nvPr/>
            </p:nvSpPr>
            <p:spPr>
              <a:xfrm>
                <a:off x="2406647" y="6021232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29" name="Oval 828">
                <a:extLst>
                  <a:ext uri="{FF2B5EF4-FFF2-40B4-BE49-F238E27FC236}">
                    <a16:creationId xmlns:a16="http://schemas.microsoft.com/office/drawing/2014/main" xmlns="" id="{183F39AE-229C-434F-8077-2684198BEC20}"/>
                  </a:ext>
                </a:extLst>
              </p:cNvPr>
              <p:cNvSpPr/>
              <p:nvPr/>
            </p:nvSpPr>
            <p:spPr>
              <a:xfrm>
                <a:off x="2651571" y="5788551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30" name="Rectangle 829">
                <a:extLst>
                  <a:ext uri="{FF2B5EF4-FFF2-40B4-BE49-F238E27FC236}">
                    <a16:creationId xmlns:a16="http://schemas.microsoft.com/office/drawing/2014/main" xmlns="" id="{B4BC5BFC-A7F3-4117-AD6A-A97B4DFBAE00}"/>
                  </a:ext>
                </a:extLst>
              </p:cNvPr>
              <p:cNvSpPr/>
              <p:nvPr/>
            </p:nvSpPr>
            <p:spPr>
              <a:xfrm rot="10800000">
                <a:off x="2710903" y="5931271"/>
                <a:ext cx="59331" cy="19964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31" name="Oval 830">
                <a:extLst>
                  <a:ext uri="{FF2B5EF4-FFF2-40B4-BE49-F238E27FC236}">
                    <a16:creationId xmlns:a16="http://schemas.microsoft.com/office/drawing/2014/main" xmlns="" id="{A3D77060-E860-4337-B92D-B32D3011DB2E}"/>
                  </a:ext>
                </a:extLst>
              </p:cNvPr>
              <p:cNvSpPr/>
              <p:nvPr/>
            </p:nvSpPr>
            <p:spPr>
              <a:xfrm>
                <a:off x="2856940" y="5684789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32" name="Rectangle 831">
                <a:extLst>
                  <a:ext uri="{FF2B5EF4-FFF2-40B4-BE49-F238E27FC236}">
                    <a16:creationId xmlns:a16="http://schemas.microsoft.com/office/drawing/2014/main" xmlns="" id="{59C69B59-057A-476C-896B-E6688B1C32B6}"/>
                  </a:ext>
                </a:extLst>
              </p:cNvPr>
              <p:cNvSpPr/>
              <p:nvPr/>
            </p:nvSpPr>
            <p:spPr>
              <a:xfrm rot="10800000">
                <a:off x="2906384" y="5832302"/>
                <a:ext cx="59331" cy="29861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33" name="Oval 832">
                <a:extLst>
                  <a:ext uri="{FF2B5EF4-FFF2-40B4-BE49-F238E27FC236}">
                    <a16:creationId xmlns:a16="http://schemas.microsoft.com/office/drawing/2014/main" xmlns="" id="{3564521B-F88E-4BBB-8311-5A1E0DBE201F}"/>
                  </a:ext>
                </a:extLst>
              </p:cNvPr>
              <p:cNvSpPr/>
              <p:nvPr/>
            </p:nvSpPr>
            <p:spPr>
              <a:xfrm>
                <a:off x="3052422" y="5677604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34" name="Rectangle 833">
                <a:extLst>
                  <a:ext uri="{FF2B5EF4-FFF2-40B4-BE49-F238E27FC236}">
                    <a16:creationId xmlns:a16="http://schemas.microsoft.com/office/drawing/2014/main" xmlns="" id="{46E53437-084A-4702-A9B0-E191A716C326}"/>
                  </a:ext>
                </a:extLst>
              </p:cNvPr>
              <p:cNvSpPr/>
              <p:nvPr/>
            </p:nvSpPr>
            <p:spPr>
              <a:xfrm rot="10800000">
                <a:off x="3091977" y="5809314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35" name="Oval 834">
                <a:extLst>
                  <a:ext uri="{FF2B5EF4-FFF2-40B4-BE49-F238E27FC236}">
                    <a16:creationId xmlns:a16="http://schemas.microsoft.com/office/drawing/2014/main" xmlns="" id="{D85D2E49-DB6D-4919-8A8F-A34D2B1ED3FB}"/>
                  </a:ext>
                </a:extLst>
              </p:cNvPr>
              <p:cNvSpPr/>
              <p:nvPr/>
            </p:nvSpPr>
            <p:spPr>
              <a:xfrm>
                <a:off x="3257792" y="5786456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36" name="Rectangle 835">
                <a:extLst>
                  <a:ext uri="{FF2B5EF4-FFF2-40B4-BE49-F238E27FC236}">
                    <a16:creationId xmlns:a16="http://schemas.microsoft.com/office/drawing/2014/main" xmlns="" id="{F448828E-5A10-4908-B045-0C7BBCC1490D}"/>
                  </a:ext>
                </a:extLst>
              </p:cNvPr>
              <p:cNvSpPr/>
              <p:nvPr/>
            </p:nvSpPr>
            <p:spPr>
              <a:xfrm rot="10800000">
                <a:off x="3287458" y="5898389"/>
                <a:ext cx="59331" cy="2316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792" name="그룹 243">
              <a:extLst>
                <a:ext uri="{FF2B5EF4-FFF2-40B4-BE49-F238E27FC236}">
                  <a16:creationId xmlns:a16="http://schemas.microsoft.com/office/drawing/2014/main" xmlns="" id="{5A787A5C-D2BC-4446-B550-733703EF9C90}"/>
                </a:ext>
              </a:extLst>
            </p:cNvPr>
            <p:cNvGrpSpPr/>
            <p:nvPr/>
          </p:nvGrpSpPr>
          <p:grpSpPr>
            <a:xfrm rot="5400000">
              <a:off x="9080612" y="6297011"/>
              <a:ext cx="692681" cy="604408"/>
              <a:chOff x="3712085" y="6129098"/>
              <a:chExt cx="519513" cy="453308"/>
            </a:xfrm>
            <a:solidFill>
              <a:schemeClr val="accent2"/>
            </a:solidFill>
          </p:grpSpPr>
          <p:sp>
            <p:nvSpPr>
              <p:cNvPr id="822" name="Oval 821">
                <a:extLst>
                  <a:ext uri="{FF2B5EF4-FFF2-40B4-BE49-F238E27FC236}">
                    <a16:creationId xmlns:a16="http://schemas.microsoft.com/office/drawing/2014/main" xmlns="" id="{381A1293-C694-441E-B8EB-0A89911C104E}"/>
                  </a:ext>
                </a:extLst>
              </p:cNvPr>
              <p:cNvSpPr/>
              <p:nvPr/>
            </p:nvSpPr>
            <p:spPr>
              <a:xfrm rot="10800000">
                <a:off x="4073382" y="6417005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23" name="Rectangle 822">
                <a:extLst>
                  <a:ext uri="{FF2B5EF4-FFF2-40B4-BE49-F238E27FC236}">
                    <a16:creationId xmlns:a16="http://schemas.microsoft.com/office/drawing/2014/main" xmlns="" id="{3FB94838-14E3-4B51-A4AF-3E055D5B50EF}"/>
                  </a:ext>
                </a:extLst>
              </p:cNvPr>
              <p:cNvSpPr/>
              <p:nvPr/>
            </p:nvSpPr>
            <p:spPr>
              <a:xfrm>
                <a:off x="4122824" y="6129098"/>
                <a:ext cx="59331" cy="29861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24" name="Oval 823">
                <a:extLst>
                  <a:ext uri="{FF2B5EF4-FFF2-40B4-BE49-F238E27FC236}">
                    <a16:creationId xmlns:a16="http://schemas.microsoft.com/office/drawing/2014/main" xmlns="" id="{46992CA4-5931-496E-A41F-DAFFCC933C6D}"/>
                  </a:ext>
                </a:extLst>
              </p:cNvPr>
              <p:cNvSpPr/>
              <p:nvPr/>
            </p:nvSpPr>
            <p:spPr>
              <a:xfrm rot="10800000">
                <a:off x="3897678" y="6443967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25" name="Rectangle 824">
                <a:extLst>
                  <a:ext uri="{FF2B5EF4-FFF2-40B4-BE49-F238E27FC236}">
                    <a16:creationId xmlns:a16="http://schemas.microsoft.com/office/drawing/2014/main" xmlns="" id="{B85BDB35-923B-439A-90C1-EE1F1BFF4A56}"/>
                  </a:ext>
                </a:extLst>
              </p:cNvPr>
              <p:cNvSpPr/>
              <p:nvPr/>
            </p:nvSpPr>
            <p:spPr>
              <a:xfrm>
                <a:off x="3937231" y="6134264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26" name="Oval 825">
                <a:extLst>
                  <a:ext uri="{FF2B5EF4-FFF2-40B4-BE49-F238E27FC236}">
                    <a16:creationId xmlns:a16="http://schemas.microsoft.com/office/drawing/2014/main" xmlns="" id="{ADC004F8-30E0-4737-9473-E8ABD35BFA1F}"/>
                  </a:ext>
                </a:extLst>
              </p:cNvPr>
              <p:cNvSpPr/>
              <p:nvPr/>
            </p:nvSpPr>
            <p:spPr>
              <a:xfrm rot="10800000">
                <a:off x="3712085" y="6354892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27" name="Rectangle 826">
                <a:extLst>
                  <a:ext uri="{FF2B5EF4-FFF2-40B4-BE49-F238E27FC236}">
                    <a16:creationId xmlns:a16="http://schemas.microsoft.com/office/drawing/2014/main" xmlns="" id="{FFDE091E-E856-47AC-AFCC-19A1C3136AE6}"/>
                  </a:ext>
                </a:extLst>
              </p:cNvPr>
              <p:cNvSpPr/>
              <p:nvPr/>
            </p:nvSpPr>
            <p:spPr>
              <a:xfrm>
                <a:off x="3741750" y="6130005"/>
                <a:ext cx="59331" cy="2316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793" name="그룹 259">
              <a:extLst>
                <a:ext uri="{FF2B5EF4-FFF2-40B4-BE49-F238E27FC236}">
                  <a16:creationId xmlns:a16="http://schemas.microsoft.com/office/drawing/2014/main" xmlns="" id="{B20778D7-B9F5-4E56-BF63-6E4D8ED26A0B}"/>
                </a:ext>
              </a:extLst>
            </p:cNvPr>
            <p:cNvGrpSpPr/>
            <p:nvPr/>
          </p:nvGrpSpPr>
          <p:grpSpPr>
            <a:xfrm rot="5400000">
              <a:off x="9680363" y="3780125"/>
              <a:ext cx="692682" cy="608880"/>
              <a:chOff x="1826089" y="5677604"/>
              <a:chExt cx="519514" cy="456661"/>
            </a:xfrm>
            <a:solidFill>
              <a:schemeClr val="accent5"/>
            </a:solidFill>
          </p:grpSpPr>
          <p:sp>
            <p:nvSpPr>
              <p:cNvPr id="814" name="Rectangle 813">
                <a:extLst>
                  <a:ext uri="{FF2B5EF4-FFF2-40B4-BE49-F238E27FC236}">
                    <a16:creationId xmlns:a16="http://schemas.microsoft.com/office/drawing/2014/main" xmlns="" id="{B7C09506-8B07-485D-9762-20A719BD7ED2}"/>
                  </a:ext>
                </a:extLst>
              </p:cNvPr>
              <p:cNvSpPr/>
              <p:nvPr/>
            </p:nvSpPr>
            <p:spPr>
              <a:xfrm rot="10800000">
                <a:off x="2256606" y="5899323"/>
                <a:ext cx="59331" cy="23494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5" name="Oval 814">
                <a:extLst>
                  <a:ext uri="{FF2B5EF4-FFF2-40B4-BE49-F238E27FC236}">
                    <a16:creationId xmlns:a16="http://schemas.microsoft.com/office/drawing/2014/main" xmlns="" id="{E281E546-425B-494E-8D55-6136E5E2BE81}"/>
                  </a:ext>
                </a:extLst>
              </p:cNvPr>
              <p:cNvSpPr/>
              <p:nvPr/>
            </p:nvSpPr>
            <p:spPr>
              <a:xfrm rot="10800000">
                <a:off x="2226941" y="5788551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6" name="Oval 815">
                <a:extLst>
                  <a:ext uri="{FF2B5EF4-FFF2-40B4-BE49-F238E27FC236}">
                    <a16:creationId xmlns:a16="http://schemas.microsoft.com/office/drawing/2014/main" xmlns="" id="{BDBED28F-3654-498B-9CEC-B03C0A3C7771}"/>
                  </a:ext>
                </a:extLst>
              </p:cNvPr>
              <p:cNvSpPr/>
              <p:nvPr/>
            </p:nvSpPr>
            <p:spPr>
              <a:xfrm rot="10800000">
                <a:off x="2021571" y="5684790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7" name="Rectangle 816">
                <a:extLst>
                  <a:ext uri="{FF2B5EF4-FFF2-40B4-BE49-F238E27FC236}">
                    <a16:creationId xmlns:a16="http://schemas.microsoft.com/office/drawing/2014/main" xmlns="" id="{291F7F1A-3DE1-4092-BD9E-DDB6438DB708}"/>
                  </a:ext>
                </a:extLst>
              </p:cNvPr>
              <p:cNvSpPr/>
              <p:nvPr/>
            </p:nvSpPr>
            <p:spPr>
              <a:xfrm rot="10800000">
                <a:off x="2061125" y="5794846"/>
                <a:ext cx="59331" cy="3342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8" name="Oval 817">
                <a:extLst>
                  <a:ext uri="{FF2B5EF4-FFF2-40B4-BE49-F238E27FC236}">
                    <a16:creationId xmlns:a16="http://schemas.microsoft.com/office/drawing/2014/main" xmlns="" id="{9B42C29A-235F-4A27-BF3F-58B63C135938}"/>
                  </a:ext>
                </a:extLst>
              </p:cNvPr>
              <p:cNvSpPr/>
              <p:nvPr/>
            </p:nvSpPr>
            <p:spPr>
              <a:xfrm rot="10800000">
                <a:off x="1826089" y="5677604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9" name="Rectangle 818">
                <a:extLst>
                  <a:ext uri="{FF2B5EF4-FFF2-40B4-BE49-F238E27FC236}">
                    <a16:creationId xmlns:a16="http://schemas.microsoft.com/office/drawing/2014/main" xmlns="" id="{A969F082-CBDC-4071-B5C4-B36B4278C77A}"/>
                  </a:ext>
                </a:extLst>
              </p:cNvPr>
              <p:cNvSpPr/>
              <p:nvPr/>
            </p:nvSpPr>
            <p:spPr>
              <a:xfrm rot="10800000">
                <a:off x="1875532" y="5817833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794" name="그룹 245">
              <a:extLst>
                <a:ext uri="{FF2B5EF4-FFF2-40B4-BE49-F238E27FC236}">
                  <a16:creationId xmlns:a16="http://schemas.microsoft.com/office/drawing/2014/main" xmlns="" id="{20BB5E2E-9E0A-40AD-9527-09A9C2D5EB85}"/>
                </a:ext>
              </a:extLst>
            </p:cNvPr>
            <p:cNvGrpSpPr/>
            <p:nvPr/>
          </p:nvGrpSpPr>
          <p:grpSpPr>
            <a:xfrm rot="5400000">
              <a:off x="8945935" y="5057226"/>
              <a:ext cx="966505" cy="608880"/>
              <a:chOff x="2681237" y="6125745"/>
              <a:chExt cx="724882" cy="456662"/>
            </a:xfrm>
            <a:solidFill>
              <a:schemeClr val="accent5"/>
            </a:solidFill>
          </p:grpSpPr>
          <p:sp>
            <p:nvSpPr>
              <p:cNvPr id="806" name="Rectangle 805">
                <a:extLst>
                  <a:ext uri="{FF2B5EF4-FFF2-40B4-BE49-F238E27FC236}">
                    <a16:creationId xmlns:a16="http://schemas.microsoft.com/office/drawing/2014/main" xmlns="" id="{717D4DB7-7FA3-4C94-A218-EF55C6B2D6D9}"/>
                  </a:ext>
                </a:extLst>
              </p:cNvPr>
              <p:cNvSpPr/>
              <p:nvPr/>
            </p:nvSpPr>
            <p:spPr>
              <a:xfrm>
                <a:off x="2710902" y="6125746"/>
                <a:ext cx="59331" cy="23494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07" name="Oval 806">
                <a:extLst>
                  <a:ext uri="{FF2B5EF4-FFF2-40B4-BE49-F238E27FC236}">
                    <a16:creationId xmlns:a16="http://schemas.microsoft.com/office/drawing/2014/main" xmlns="" id="{7A139CE8-E414-44ED-8525-D9EA9F1D5EA8}"/>
                  </a:ext>
                </a:extLst>
              </p:cNvPr>
              <p:cNvSpPr/>
              <p:nvPr/>
            </p:nvSpPr>
            <p:spPr>
              <a:xfrm>
                <a:off x="2681237" y="6352798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08" name="Oval 807">
                <a:extLst>
                  <a:ext uri="{FF2B5EF4-FFF2-40B4-BE49-F238E27FC236}">
                    <a16:creationId xmlns:a16="http://schemas.microsoft.com/office/drawing/2014/main" xmlns="" id="{8BB4C5CA-827F-414C-865E-FB9282ACD9B7}"/>
                  </a:ext>
                </a:extLst>
              </p:cNvPr>
              <p:cNvSpPr/>
              <p:nvPr/>
            </p:nvSpPr>
            <p:spPr>
              <a:xfrm>
                <a:off x="2866829" y="6436782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09" name="Rectangle 808">
                <a:extLst>
                  <a:ext uri="{FF2B5EF4-FFF2-40B4-BE49-F238E27FC236}">
                    <a16:creationId xmlns:a16="http://schemas.microsoft.com/office/drawing/2014/main" xmlns="" id="{269509C1-3838-47CB-9FE2-C102AC21E2D6}"/>
                  </a:ext>
                </a:extLst>
              </p:cNvPr>
              <p:cNvSpPr/>
              <p:nvPr/>
            </p:nvSpPr>
            <p:spPr>
              <a:xfrm>
                <a:off x="2906383" y="6130912"/>
                <a:ext cx="59331" cy="3342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0" name="Oval 809">
                <a:extLst>
                  <a:ext uri="{FF2B5EF4-FFF2-40B4-BE49-F238E27FC236}">
                    <a16:creationId xmlns:a16="http://schemas.microsoft.com/office/drawing/2014/main" xmlns="" id="{F9AA408E-7BA2-4F04-BC7C-E95BC02A5FCF}"/>
                  </a:ext>
                </a:extLst>
              </p:cNvPr>
              <p:cNvSpPr/>
              <p:nvPr/>
            </p:nvSpPr>
            <p:spPr>
              <a:xfrm>
                <a:off x="3042533" y="6424191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1" name="Rectangle 810">
                <a:extLst>
                  <a:ext uri="{FF2B5EF4-FFF2-40B4-BE49-F238E27FC236}">
                    <a16:creationId xmlns:a16="http://schemas.microsoft.com/office/drawing/2014/main" xmlns="" id="{B6CFB2C2-CC49-4C06-ADF0-B724E58D8C8B}"/>
                  </a:ext>
                </a:extLst>
              </p:cNvPr>
              <p:cNvSpPr/>
              <p:nvPr/>
            </p:nvSpPr>
            <p:spPr>
              <a:xfrm>
                <a:off x="3091976" y="6125746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2" name="Oval 811">
                <a:extLst>
                  <a:ext uri="{FF2B5EF4-FFF2-40B4-BE49-F238E27FC236}">
                    <a16:creationId xmlns:a16="http://schemas.microsoft.com/office/drawing/2014/main" xmlns="" id="{AA5422F4-EE64-4EB2-A408-5914DD7316FC}"/>
                  </a:ext>
                </a:extLst>
              </p:cNvPr>
              <p:cNvSpPr/>
              <p:nvPr/>
            </p:nvSpPr>
            <p:spPr>
              <a:xfrm>
                <a:off x="3228126" y="6295562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3" name="Rectangle 812">
                <a:extLst>
                  <a:ext uri="{FF2B5EF4-FFF2-40B4-BE49-F238E27FC236}">
                    <a16:creationId xmlns:a16="http://schemas.microsoft.com/office/drawing/2014/main" xmlns="" id="{741191D0-0D56-4190-87E3-0D1435E099BC}"/>
                  </a:ext>
                </a:extLst>
              </p:cNvPr>
              <p:cNvSpPr/>
              <p:nvPr/>
            </p:nvSpPr>
            <p:spPr>
              <a:xfrm>
                <a:off x="3287457" y="6125745"/>
                <a:ext cx="59331" cy="18120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795" name="그룹 244">
              <a:extLst>
                <a:ext uri="{FF2B5EF4-FFF2-40B4-BE49-F238E27FC236}">
                  <a16:creationId xmlns:a16="http://schemas.microsoft.com/office/drawing/2014/main" xmlns="" id="{AB8BBBD2-A95E-4382-A451-8DBD363AF68B}"/>
                </a:ext>
              </a:extLst>
            </p:cNvPr>
            <p:cNvGrpSpPr/>
            <p:nvPr/>
          </p:nvGrpSpPr>
          <p:grpSpPr>
            <a:xfrm rot="5400000">
              <a:off x="9431558" y="6032779"/>
              <a:ext cx="1050950" cy="748233"/>
              <a:chOff x="3433494" y="5677603"/>
              <a:chExt cx="788216" cy="561176"/>
            </a:xfrm>
            <a:solidFill>
              <a:schemeClr val="accent5"/>
            </a:solidFill>
          </p:grpSpPr>
          <p:sp>
            <p:nvSpPr>
              <p:cNvPr id="796" name="Oval 795">
                <a:extLst>
                  <a:ext uri="{FF2B5EF4-FFF2-40B4-BE49-F238E27FC236}">
                    <a16:creationId xmlns:a16="http://schemas.microsoft.com/office/drawing/2014/main" xmlns="" id="{9B34CF3C-BDFF-4FA8-9605-808415B17B3F}"/>
                  </a:ext>
                </a:extLst>
              </p:cNvPr>
              <p:cNvSpPr/>
              <p:nvPr/>
            </p:nvSpPr>
            <p:spPr>
              <a:xfrm>
                <a:off x="3433494" y="6021232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799" name="Oval 798">
                <a:extLst>
                  <a:ext uri="{FF2B5EF4-FFF2-40B4-BE49-F238E27FC236}">
                    <a16:creationId xmlns:a16="http://schemas.microsoft.com/office/drawing/2014/main" xmlns="" id="{E6F3F2DF-5CB3-4507-8E8D-42A7A20D0072}"/>
                  </a:ext>
                </a:extLst>
              </p:cNvPr>
              <p:cNvSpPr/>
              <p:nvPr/>
            </p:nvSpPr>
            <p:spPr>
              <a:xfrm rot="10800000">
                <a:off x="3437497" y="6021231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00" name="Oval 799">
                <a:extLst>
                  <a:ext uri="{FF2B5EF4-FFF2-40B4-BE49-F238E27FC236}">
                    <a16:creationId xmlns:a16="http://schemas.microsoft.com/office/drawing/2014/main" xmlns="" id="{A8228CE1-C769-4418-B40A-1A26E05A428C}"/>
                  </a:ext>
                </a:extLst>
              </p:cNvPr>
              <p:cNvSpPr/>
              <p:nvPr/>
            </p:nvSpPr>
            <p:spPr>
              <a:xfrm rot="10800000">
                <a:off x="4083271" y="5684789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01" name="Rectangle 800">
                <a:extLst>
                  <a:ext uri="{FF2B5EF4-FFF2-40B4-BE49-F238E27FC236}">
                    <a16:creationId xmlns:a16="http://schemas.microsoft.com/office/drawing/2014/main" xmlns="" id="{174E4B2F-BCD6-4F08-80D7-BCFF600AC249}"/>
                  </a:ext>
                </a:extLst>
              </p:cNvPr>
              <p:cNvSpPr/>
              <p:nvPr/>
            </p:nvSpPr>
            <p:spPr>
              <a:xfrm rot="10800000">
                <a:off x="4122825" y="5794845"/>
                <a:ext cx="59331" cy="3342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02" name="Oval 801">
                <a:extLst>
                  <a:ext uri="{FF2B5EF4-FFF2-40B4-BE49-F238E27FC236}">
                    <a16:creationId xmlns:a16="http://schemas.microsoft.com/office/drawing/2014/main" xmlns="" id="{3A39D288-B900-49F9-9C1A-6EA51BFC461C}"/>
                  </a:ext>
                </a:extLst>
              </p:cNvPr>
              <p:cNvSpPr/>
              <p:nvPr/>
            </p:nvSpPr>
            <p:spPr>
              <a:xfrm rot="10800000">
                <a:off x="3887789" y="5677603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03" name="Rectangle 802">
                <a:extLst>
                  <a:ext uri="{FF2B5EF4-FFF2-40B4-BE49-F238E27FC236}">
                    <a16:creationId xmlns:a16="http://schemas.microsoft.com/office/drawing/2014/main" xmlns="" id="{B9F8263C-91DB-4494-86D0-D8B598E4E08D}"/>
                  </a:ext>
                </a:extLst>
              </p:cNvPr>
              <p:cNvSpPr/>
              <p:nvPr/>
            </p:nvSpPr>
            <p:spPr>
              <a:xfrm rot="10800000">
                <a:off x="3937232" y="5817832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04" name="Oval 803">
                <a:extLst>
                  <a:ext uri="{FF2B5EF4-FFF2-40B4-BE49-F238E27FC236}">
                    <a16:creationId xmlns:a16="http://schemas.microsoft.com/office/drawing/2014/main" xmlns="" id="{A8521AF9-96ED-4A5D-8671-2F6B2CE78F9F}"/>
                  </a:ext>
                </a:extLst>
              </p:cNvPr>
              <p:cNvSpPr/>
              <p:nvPr/>
            </p:nvSpPr>
            <p:spPr>
              <a:xfrm rot="10800000">
                <a:off x="3682420" y="5786455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05" name="Rectangle 804">
                <a:extLst>
                  <a:ext uri="{FF2B5EF4-FFF2-40B4-BE49-F238E27FC236}">
                    <a16:creationId xmlns:a16="http://schemas.microsoft.com/office/drawing/2014/main" xmlns="" id="{20BC6130-BE45-4094-A523-D7B1318742CA}"/>
                  </a:ext>
                </a:extLst>
              </p:cNvPr>
              <p:cNvSpPr/>
              <p:nvPr/>
            </p:nvSpPr>
            <p:spPr>
              <a:xfrm rot="10800000">
                <a:off x="3741751" y="5953061"/>
                <a:ext cx="59331" cy="18120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</p:grpSp>
      <p:grpSp>
        <p:nvGrpSpPr>
          <p:cNvPr id="962" name="Group 280">
            <a:extLst>
              <a:ext uri="{FF2B5EF4-FFF2-40B4-BE49-F238E27FC236}">
                <a16:creationId xmlns:a16="http://schemas.microsoft.com/office/drawing/2014/main" xmlns="" id="{40BAB07A-8DA2-4835-B4A5-DC9D9EA2B0E7}"/>
              </a:ext>
            </a:extLst>
          </p:cNvPr>
          <p:cNvGrpSpPr/>
          <p:nvPr/>
        </p:nvGrpSpPr>
        <p:grpSpPr>
          <a:xfrm rot="5400000" flipV="1">
            <a:off x="4500780" y="717754"/>
            <a:ext cx="1274057" cy="1142313"/>
            <a:chOff x="7643465" y="1330780"/>
            <a:chExt cx="2350271" cy="2107241"/>
          </a:xfrm>
        </p:grpSpPr>
        <p:grpSp>
          <p:nvGrpSpPr>
            <p:cNvPr id="963" name="Group 281">
              <a:extLst>
                <a:ext uri="{FF2B5EF4-FFF2-40B4-BE49-F238E27FC236}">
                  <a16:creationId xmlns:a16="http://schemas.microsoft.com/office/drawing/2014/main" xmlns="" id="{AD139328-267D-4BD1-8727-D691163C4B8D}"/>
                </a:ext>
              </a:extLst>
            </p:cNvPr>
            <p:cNvGrpSpPr/>
            <p:nvPr/>
          </p:nvGrpSpPr>
          <p:grpSpPr>
            <a:xfrm rot="14189974" flipH="1">
              <a:off x="7820788" y="2761873"/>
              <a:ext cx="449297" cy="803943"/>
              <a:chOff x="4860364" y="1440904"/>
              <a:chExt cx="607009" cy="1086144"/>
            </a:xfrm>
            <a:solidFill>
              <a:schemeClr val="accent2"/>
            </a:solidFill>
          </p:grpSpPr>
          <p:sp>
            <p:nvSpPr>
              <p:cNvPr id="980" name="Rectangle 979">
                <a:extLst>
                  <a:ext uri="{FF2B5EF4-FFF2-40B4-BE49-F238E27FC236}">
                    <a16:creationId xmlns:a16="http://schemas.microsoft.com/office/drawing/2014/main" xmlns="" id="{EA955226-0EAF-48EB-A81A-5D6255E40A9B}"/>
                  </a:ext>
                </a:extLst>
              </p:cNvPr>
              <p:cNvSpPr/>
              <p:nvPr/>
            </p:nvSpPr>
            <p:spPr>
              <a:xfrm>
                <a:off x="5133776" y="1776958"/>
                <a:ext cx="106964" cy="7500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81" name="Freeform: Shape 299">
                <a:extLst>
                  <a:ext uri="{FF2B5EF4-FFF2-40B4-BE49-F238E27FC236}">
                    <a16:creationId xmlns:a16="http://schemas.microsoft.com/office/drawing/2014/main" xmlns="" id="{CE700F0F-337D-46D8-95C8-2C6C137C4F7D}"/>
                  </a:ext>
                </a:extLst>
              </p:cNvPr>
              <p:cNvSpPr/>
              <p:nvPr/>
            </p:nvSpPr>
            <p:spPr>
              <a:xfrm>
                <a:off x="4860364" y="144090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964" name="Group 282">
              <a:extLst>
                <a:ext uri="{FF2B5EF4-FFF2-40B4-BE49-F238E27FC236}">
                  <a16:creationId xmlns:a16="http://schemas.microsoft.com/office/drawing/2014/main" xmlns="" id="{5F5B6871-A72A-4B96-9435-E5F602D831BF}"/>
                </a:ext>
              </a:extLst>
            </p:cNvPr>
            <p:cNvGrpSpPr/>
            <p:nvPr/>
          </p:nvGrpSpPr>
          <p:grpSpPr>
            <a:xfrm>
              <a:off x="8590072" y="1330780"/>
              <a:ext cx="449297" cy="803943"/>
              <a:chOff x="4860364" y="1440904"/>
              <a:chExt cx="607009" cy="1086144"/>
            </a:xfrm>
            <a:solidFill>
              <a:schemeClr val="accent2"/>
            </a:solidFill>
          </p:grpSpPr>
          <p:sp>
            <p:nvSpPr>
              <p:cNvPr id="978" name="Rectangle 977">
                <a:extLst>
                  <a:ext uri="{FF2B5EF4-FFF2-40B4-BE49-F238E27FC236}">
                    <a16:creationId xmlns:a16="http://schemas.microsoft.com/office/drawing/2014/main" xmlns="" id="{C3D12746-E34B-4869-8B8F-A38D7DCCFC50}"/>
                  </a:ext>
                </a:extLst>
              </p:cNvPr>
              <p:cNvSpPr/>
              <p:nvPr/>
            </p:nvSpPr>
            <p:spPr>
              <a:xfrm>
                <a:off x="5133776" y="1776958"/>
                <a:ext cx="106964" cy="7500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79" name="Freeform: Shape 297">
                <a:extLst>
                  <a:ext uri="{FF2B5EF4-FFF2-40B4-BE49-F238E27FC236}">
                    <a16:creationId xmlns:a16="http://schemas.microsoft.com/office/drawing/2014/main" xmlns="" id="{67AC616C-5DCB-42A1-92FB-C67522FC7463}"/>
                  </a:ext>
                </a:extLst>
              </p:cNvPr>
              <p:cNvSpPr/>
              <p:nvPr/>
            </p:nvSpPr>
            <p:spPr>
              <a:xfrm>
                <a:off x="4860364" y="144090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965" name="Freeform: Shape 283">
              <a:extLst>
                <a:ext uri="{FF2B5EF4-FFF2-40B4-BE49-F238E27FC236}">
                  <a16:creationId xmlns:a16="http://schemas.microsoft.com/office/drawing/2014/main" xmlns="" id="{93920EFD-3B96-4BA7-A914-0534BAB0F123}"/>
                </a:ext>
              </a:extLst>
            </p:cNvPr>
            <p:cNvSpPr/>
            <p:nvPr/>
          </p:nvSpPr>
          <p:spPr>
            <a:xfrm>
              <a:off x="8243473" y="2027766"/>
              <a:ext cx="1155334" cy="1315798"/>
            </a:xfrm>
            <a:custGeom>
              <a:avLst/>
              <a:gdLst>
                <a:gd name="connsiteX0" fmla="*/ 789601 w 1560880"/>
                <a:gd name="connsiteY0" fmla="*/ 147906 h 1777669"/>
                <a:gd name="connsiteX1" fmla="*/ 1110449 w 1560880"/>
                <a:gd name="connsiteY1" fmla="*/ 334345 h 1777669"/>
                <a:gd name="connsiteX2" fmla="*/ 1431297 w 1560880"/>
                <a:gd name="connsiteY2" fmla="*/ 520783 h 1777669"/>
                <a:gd name="connsiteX3" fmla="*/ 1431297 w 1560880"/>
                <a:gd name="connsiteY3" fmla="*/ 889324 h 1777669"/>
                <a:gd name="connsiteX4" fmla="*/ 1431297 w 1560880"/>
                <a:gd name="connsiteY4" fmla="*/ 1257866 h 1777669"/>
                <a:gd name="connsiteX5" fmla="*/ 1110449 w 1560880"/>
                <a:gd name="connsiteY5" fmla="*/ 1444304 h 1777669"/>
                <a:gd name="connsiteX6" fmla="*/ 789601 w 1560880"/>
                <a:gd name="connsiteY6" fmla="*/ 1630743 h 1777669"/>
                <a:gd name="connsiteX7" fmla="*/ 468754 w 1560880"/>
                <a:gd name="connsiteY7" fmla="*/ 1444304 h 1777669"/>
                <a:gd name="connsiteX8" fmla="*/ 147906 w 1560880"/>
                <a:gd name="connsiteY8" fmla="*/ 1257866 h 1777669"/>
                <a:gd name="connsiteX9" fmla="*/ 147906 w 1560880"/>
                <a:gd name="connsiteY9" fmla="*/ 889324 h 1777669"/>
                <a:gd name="connsiteX10" fmla="*/ 147906 w 1560880"/>
                <a:gd name="connsiteY10" fmla="*/ 520783 h 1777669"/>
                <a:gd name="connsiteX11" fmla="*/ 468754 w 1560880"/>
                <a:gd name="connsiteY11" fmla="*/ 334345 h 1777669"/>
                <a:gd name="connsiteX12" fmla="*/ 789601 w 1560880"/>
                <a:gd name="connsiteY12" fmla="*/ 147906 h 1777669"/>
                <a:gd name="connsiteX13" fmla="*/ 789601 w 1560880"/>
                <a:gd name="connsiteY13" fmla="*/ 147906 h 1777669"/>
                <a:gd name="connsiteX14" fmla="*/ 789601 w 1560880"/>
                <a:gd name="connsiteY14" fmla="*/ 277979 h 1777669"/>
                <a:gd name="connsiteX15" fmla="*/ 264972 w 1560880"/>
                <a:gd name="connsiteY15" fmla="*/ 581484 h 1777669"/>
                <a:gd name="connsiteX16" fmla="*/ 264972 w 1560880"/>
                <a:gd name="connsiteY16" fmla="*/ 1188493 h 1777669"/>
                <a:gd name="connsiteX17" fmla="*/ 789601 w 1560880"/>
                <a:gd name="connsiteY17" fmla="*/ 1491998 h 1777669"/>
                <a:gd name="connsiteX18" fmla="*/ 1314231 w 1560880"/>
                <a:gd name="connsiteY18" fmla="*/ 1188493 h 1777669"/>
                <a:gd name="connsiteX19" fmla="*/ 1314231 w 1560880"/>
                <a:gd name="connsiteY19" fmla="*/ 581484 h 1777669"/>
                <a:gd name="connsiteX20" fmla="*/ 789601 w 1560880"/>
                <a:gd name="connsiteY20" fmla="*/ 277979 h 177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60880" h="1777669">
                  <a:moveTo>
                    <a:pt x="789601" y="147906"/>
                  </a:moveTo>
                  <a:lnTo>
                    <a:pt x="1110449" y="334345"/>
                  </a:lnTo>
                  <a:lnTo>
                    <a:pt x="1431297" y="520783"/>
                  </a:lnTo>
                  <a:lnTo>
                    <a:pt x="1431297" y="889324"/>
                  </a:lnTo>
                  <a:lnTo>
                    <a:pt x="1431297" y="1257866"/>
                  </a:lnTo>
                  <a:lnTo>
                    <a:pt x="1110449" y="1444304"/>
                  </a:lnTo>
                  <a:lnTo>
                    <a:pt x="789601" y="1630743"/>
                  </a:lnTo>
                  <a:lnTo>
                    <a:pt x="468754" y="1444304"/>
                  </a:lnTo>
                  <a:lnTo>
                    <a:pt x="147906" y="1257866"/>
                  </a:lnTo>
                  <a:lnTo>
                    <a:pt x="147906" y="889324"/>
                  </a:lnTo>
                  <a:lnTo>
                    <a:pt x="147906" y="520783"/>
                  </a:lnTo>
                  <a:lnTo>
                    <a:pt x="468754" y="334345"/>
                  </a:lnTo>
                  <a:lnTo>
                    <a:pt x="789601" y="147906"/>
                  </a:lnTo>
                  <a:lnTo>
                    <a:pt x="789601" y="147906"/>
                  </a:lnTo>
                  <a:close/>
                  <a:moveTo>
                    <a:pt x="789601" y="277979"/>
                  </a:moveTo>
                  <a:lnTo>
                    <a:pt x="264972" y="581484"/>
                  </a:lnTo>
                  <a:lnTo>
                    <a:pt x="264972" y="1188493"/>
                  </a:lnTo>
                  <a:lnTo>
                    <a:pt x="789601" y="1491998"/>
                  </a:lnTo>
                  <a:lnTo>
                    <a:pt x="1314231" y="1188493"/>
                  </a:lnTo>
                  <a:lnTo>
                    <a:pt x="1314231" y="581484"/>
                  </a:lnTo>
                  <a:lnTo>
                    <a:pt x="789601" y="277979"/>
                  </a:ln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284">
              <a:extLst>
                <a:ext uri="{FF2B5EF4-FFF2-40B4-BE49-F238E27FC236}">
                  <a16:creationId xmlns:a16="http://schemas.microsoft.com/office/drawing/2014/main" xmlns="" id="{997A904F-345D-426B-B70A-970D33DAFCD9}"/>
                </a:ext>
              </a:extLst>
            </p:cNvPr>
            <p:cNvSpPr/>
            <p:nvPr/>
          </p:nvSpPr>
          <p:spPr>
            <a:xfrm>
              <a:off x="8595937" y="1959818"/>
              <a:ext cx="449297" cy="449297"/>
            </a:xfrm>
            <a:custGeom>
              <a:avLst/>
              <a:gdLst>
                <a:gd name="connsiteX0" fmla="*/ 486846 w 607009"/>
                <a:gd name="connsiteY0" fmla="*/ 317351 h 607009"/>
                <a:gd name="connsiteX1" fmla="*/ 318150 w 607009"/>
                <a:gd name="connsiteY1" fmla="*/ 486846 h 607009"/>
                <a:gd name="connsiteX2" fmla="*/ 148655 w 607009"/>
                <a:gd name="connsiteY2" fmla="*/ 318150 h 607009"/>
                <a:gd name="connsiteX3" fmla="*/ 317351 w 607009"/>
                <a:gd name="connsiteY3" fmla="*/ 148655 h 607009"/>
                <a:gd name="connsiteX4" fmla="*/ 486846 w 607009"/>
                <a:gd name="connsiteY4" fmla="*/ 317351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486846" y="317351"/>
                  </a:moveTo>
                  <a:cubicBezTo>
                    <a:pt x="487066" y="410740"/>
                    <a:pt x="411538" y="486625"/>
                    <a:pt x="318150" y="486846"/>
                  </a:cubicBezTo>
                  <a:cubicBezTo>
                    <a:pt x="224761" y="487066"/>
                    <a:pt x="148875" y="411538"/>
                    <a:pt x="148655" y="318150"/>
                  </a:cubicBezTo>
                  <a:cubicBezTo>
                    <a:pt x="148434" y="224761"/>
                    <a:pt x="223962" y="148875"/>
                    <a:pt x="317351" y="148655"/>
                  </a:cubicBezTo>
                  <a:cubicBezTo>
                    <a:pt x="410740" y="148434"/>
                    <a:pt x="486625" y="223962"/>
                    <a:pt x="486846" y="317351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285">
              <a:extLst>
                <a:ext uri="{FF2B5EF4-FFF2-40B4-BE49-F238E27FC236}">
                  <a16:creationId xmlns:a16="http://schemas.microsoft.com/office/drawing/2014/main" xmlns="" id="{870A1FF1-6EA2-486D-8EA9-2AD93BB43C9B}"/>
                </a:ext>
              </a:extLst>
            </p:cNvPr>
            <p:cNvSpPr/>
            <p:nvPr/>
          </p:nvSpPr>
          <p:spPr>
            <a:xfrm>
              <a:off x="9023323" y="2704920"/>
              <a:ext cx="449297" cy="449297"/>
            </a:xfrm>
            <a:custGeom>
              <a:avLst/>
              <a:gdLst>
                <a:gd name="connsiteX0" fmla="*/ 308330 w 607009"/>
                <a:gd name="connsiteY0" fmla="*/ 468754 h 607009"/>
                <a:gd name="connsiteX1" fmla="*/ 468754 w 607009"/>
                <a:gd name="connsiteY1" fmla="*/ 308330 h 607009"/>
                <a:gd name="connsiteX2" fmla="*/ 308330 w 607009"/>
                <a:gd name="connsiteY2" fmla="*/ 147906 h 607009"/>
                <a:gd name="connsiteX3" fmla="*/ 147906 w 607009"/>
                <a:gd name="connsiteY3" fmla="*/ 308330 h 607009"/>
                <a:gd name="connsiteX4" fmla="*/ 308330 w 607009"/>
                <a:gd name="connsiteY4" fmla="*/ 468754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08330" y="468754"/>
                  </a:moveTo>
                  <a:cubicBezTo>
                    <a:pt x="395045" y="468754"/>
                    <a:pt x="468754" y="395045"/>
                    <a:pt x="468754" y="308330"/>
                  </a:cubicBezTo>
                  <a:cubicBezTo>
                    <a:pt x="468754" y="221614"/>
                    <a:pt x="395045" y="147906"/>
                    <a:pt x="308330" y="147906"/>
                  </a:cubicBezTo>
                  <a:cubicBezTo>
                    <a:pt x="221614" y="147906"/>
                    <a:pt x="147906" y="221614"/>
                    <a:pt x="147906" y="308330"/>
                  </a:cubicBezTo>
                  <a:cubicBezTo>
                    <a:pt x="147906" y="395045"/>
                    <a:pt x="221614" y="468754"/>
                    <a:pt x="308330" y="468754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286">
              <a:extLst>
                <a:ext uri="{FF2B5EF4-FFF2-40B4-BE49-F238E27FC236}">
                  <a16:creationId xmlns:a16="http://schemas.microsoft.com/office/drawing/2014/main" xmlns="" id="{CA8CBA7F-5596-474C-87AF-C042F11824B9}"/>
                </a:ext>
              </a:extLst>
            </p:cNvPr>
            <p:cNvSpPr/>
            <p:nvPr/>
          </p:nvSpPr>
          <p:spPr>
            <a:xfrm>
              <a:off x="9142066" y="2704920"/>
              <a:ext cx="320926" cy="449297"/>
            </a:xfrm>
            <a:custGeom>
              <a:avLst/>
              <a:gdLst>
                <a:gd name="connsiteX0" fmla="*/ 147906 w 433577"/>
                <a:gd name="connsiteY0" fmla="*/ 468754 h 607009"/>
                <a:gd name="connsiteX1" fmla="*/ 147906 w 433577"/>
                <a:gd name="connsiteY1" fmla="*/ 147906 h 607009"/>
                <a:gd name="connsiteX2" fmla="*/ 308330 w 433577"/>
                <a:gd name="connsiteY2" fmla="*/ 308330 h 607009"/>
                <a:gd name="connsiteX3" fmla="*/ 147906 w 433577"/>
                <a:gd name="connsiteY3" fmla="*/ 468754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577" h="607009">
                  <a:moveTo>
                    <a:pt x="147906" y="468754"/>
                  </a:moveTo>
                  <a:lnTo>
                    <a:pt x="147906" y="147906"/>
                  </a:lnTo>
                  <a:cubicBezTo>
                    <a:pt x="234622" y="147906"/>
                    <a:pt x="308330" y="221614"/>
                    <a:pt x="308330" y="308330"/>
                  </a:cubicBezTo>
                  <a:cubicBezTo>
                    <a:pt x="308330" y="395045"/>
                    <a:pt x="238957" y="468754"/>
                    <a:pt x="147906" y="468754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287">
              <a:extLst>
                <a:ext uri="{FF2B5EF4-FFF2-40B4-BE49-F238E27FC236}">
                  <a16:creationId xmlns:a16="http://schemas.microsoft.com/office/drawing/2014/main" xmlns="" id="{39D2D0E2-189C-4353-9655-67943D717D95}"/>
                </a:ext>
              </a:extLst>
            </p:cNvPr>
            <p:cNvSpPr/>
            <p:nvPr/>
          </p:nvSpPr>
          <p:spPr>
            <a:xfrm>
              <a:off x="8166450" y="2708130"/>
              <a:ext cx="449297" cy="44929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1614" y="147906"/>
                    <a:pt x="147906" y="221614"/>
                    <a:pt x="147906" y="317001"/>
                  </a:cubicBezTo>
                  <a:cubicBezTo>
                    <a:pt x="147906" y="408053"/>
                    <a:pt x="221614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288">
              <a:extLst>
                <a:ext uri="{FF2B5EF4-FFF2-40B4-BE49-F238E27FC236}">
                  <a16:creationId xmlns:a16="http://schemas.microsoft.com/office/drawing/2014/main" xmlns="" id="{48E77B67-5F25-48C2-986C-C525D123755D}"/>
                </a:ext>
              </a:extLst>
            </p:cNvPr>
            <p:cNvSpPr/>
            <p:nvPr/>
          </p:nvSpPr>
          <p:spPr>
            <a:xfrm>
              <a:off x="8166450" y="2204275"/>
              <a:ext cx="449297" cy="44929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1614" y="147906"/>
                    <a:pt x="147906" y="225950"/>
                    <a:pt x="147906" y="317001"/>
                  </a:cubicBezTo>
                  <a:cubicBezTo>
                    <a:pt x="147906" y="412389"/>
                    <a:pt x="221614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289">
              <a:extLst>
                <a:ext uri="{FF2B5EF4-FFF2-40B4-BE49-F238E27FC236}">
                  <a16:creationId xmlns:a16="http://schemas.microsoft.com/office/drawing/2014/main" xmlns="" id="{406A0E4A-FAE5-4268-A75D-A440AD688CE8}"/>
                </a:ext>
              </a:extLst>
            </p:cNvPr>
            <p:cNvSpPr/>
            <p:nvPr/>
          </p:nvSpPr>
          <p:spPr>
            <a:xfrm>
              <a:off x="9142066" y="2704920"/>
              <a:ext cx="320926" cy="449297"/>
            </a:xfrm>
            <a:custGeom>
              <a:avLst/>
              <a:gdLst>
                <a:gd name="connsiteX0" fmla="*/ 147906 w 433577"/>
                <a:gd name="connsiteY0" fmla="*/ 468754 h 607009"/>
                <a:gd name="connsiteX1" fmla="*/ 147906 w 433577"/>
                <a:gd name="connsiteY1" fmla="*/ 147906 h 607009"/>
                <a:gd name="connsiteX2" fmla="*/ 308330 w 433577"/>
                <a:gd name="connsiteY2" fmla="*/ 308330 h 607009"/>
                <a:gd name="connsiteX3" fmla="*/ 147906 w 433577"/>
                <a:gd name="connsiteY3" fmla="*/ 468754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577" h="607009">
                  <a:moveTo>
                    <a:pt x="147906" y="468754"/>
                  </a:moveTo>
                  <a:lnTo>
                    <a:pt x="147906" y="147906"/>
                  </a:lnTo>
                  <a:cubicBezTo>
                    <a:pt x="234622" y="147906"/>
                    <a:pt x="308330" y="221614"/>
                    <a:pt x="308330" y="308330"/>
                  </a:cubicBezTo>
                  <a:cubicBezTo>
                    <a:pt x="308330" y="395045"/>
                    <a:pt x="238957" y="468754"/>
                    <a:pt x="147906" y="468754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290">
              <a:extLst>
                <a:ext uri="{FF2B5EF4-FFF2-40B4-BE49-F238E27FC236}">
                  <a16:creationId xmlns:a16="http://schemas.microsoft.com/office/drawing/2014/main" xmlns="" id="{E65C2624-6606-43F5-BB5A-995C3A071E0E}"/>
                </a:ext>
              </a:extLst>
            </p:cNvPr>
            <p:cNvSpPr/>
            <p:nvPr/>
          </p:nvSpPr>
          <p:spPr>
            <a:xfrm>
              <a:off x="9016905" y="2197857"/>
              <a:ext cx="449297" cy="44929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8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12389"/>
                    <a:pt x="225950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291">
              <a:extLst>
                <a:ext uri="{FF2B5EF4-FFF2-40B4-BE49-F238E27FC236}">
                  <a16:creationId xmlns:a16="http://schemas.microsoft.com/office/drawing/2014/main" xmlns="" id="{53E28B02-F608-42B7-80FB-31F626DCAF97}"/>
                </a:ext>
              </a:extLst>
            </p:cNvPr>
            <p:cNvSpPr/>
            <p:nvPr/>
          </p:nvSpPr>
          <p:spPr>
            <a:xfrm>
              <a:off x="9016905" y="2692083"/>
              <a:ext cx="449297" cy="44929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8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08053"/>
                    <a:pt x="225950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292">
              <a:extLst>
                <a:ext uri="{FF2B5EF4-FFF2-40B4-BE49-F238E27FC236}">
                  <a16:creationId xmlns:a16="http://schemas.microsoft.com/office/drawing/2014/main" xmlns="" id="{9646BEA4-1CA6-4697-83AD-DEC1CC88A9E8}"/>
                </a:ext>
              </a:extLst>
            </p:cNvPr>
            <p:cNvSpPr/>
            <p:nvPr/>
          </p:nvSpPr>
          <p:spPr>
            <a:xfrm>
              <a:off x="8590073" y="2939196"/>
              <a:ext cx="449297" cy="449297"/>
            </a:xfrm>
            <a:custGeom>
              <a:avLst/>
              <a:gdLst>
                <a:gd name="connsiteX0" fmla="*/ 317001 w 607009"/>
                <a:gd name="connsiteY0" fmla="*/ 486097 h 607009"/>
                <a:gd name="connsiteX1" fmla="*/ 486097 w 607009"/>
                <a:gd name="connsiteY1" fmla="*/ 317001 h 607009"/>
                <a:gd name="connsiteX2" fmla="*/ 317001 w 607009"/>
                <a:gd name="connsiteY2" fmla="*/ 147906 h 607009"/>
                <a:gd name="connsiteX3" fmla="*/ 147906 w 607009"/>
                <a:gd name="connsiteY3" fmla="*/ 317001 h 607009"/>
                <a:gd name="connsiteX4" fmla="*/ 317001 w 607009"/>
                <a:gd name="connsiteY4" fmla="*/ 486097 h 60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009" h="607009">
                  <a:moveTo>
                    <a:pt x="317001" y="486097"/>
                  </a:moveTo>
                  <a:cubicBezTo>
                    <a:pt x="408053" y="486097"/>
                    <a:pt x="486097" y="412389"/>
                    <a:pt x="486097" y="317001"/>
                  </a:cubicBezTo>
                  <a:cubicBezTo>
                    <a:pt x="486097" y="225950"/>
                    <a:pt x="412389" y="147906"/>
                    <a:pt x="317001" y="147906"/>
                  </a:cubicBezTo>
                  <a:cubicBezTo>
                    <a:pt x="225950" y="147906"/>
                    <a:pt x="147906" y="221614"/>
                    <a:pt x="147906" y="317001"/>
                  </a:cubicBezTo>
                  <a:cubicBezTo>
                    <a:pt x="147906" y="412389"/>
                    <a:pt x="225950" y="486097"/>
                    <a:pt x="317001" y="486097"/>
                  </a:cubicBezTo>
                  <a:close/>
                </a:path>
              </a:pathLst>
            </a:custGeom>
            <a:solidFill>
              <a:schemeClr val="accent2"/>
            </a:solidFill>
            <a:ln w="433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975" name="Group 293">
              <a:extLst>
                <a:ext uri="{FF2B5EF4-FFF2-40B4-BE49-F238E27FC236}">
                  <a16:creationId xmlns:a16="http://schemas.microsoft.com/office/drawing/2014/main" xmlns="" id="{4AD3D0BF-C30A-4FBC-883E-40CD17A775AC}"/>
                </a:ext>
              </a:extLst>
            </p:cNvPr>
            <p:cNvGrpSpPr/>
            <p:nvPr/>
          </p:nvGrpSpPr>
          <p:grpSpPr>
            <a:xfrm rot="7661305" flipH="1">
              <a:off x="9367116" y="2811401"/>
              <a:ext cx="449297" cy="803943"/>
              <a:chOff x="4860364" y="1440904"/>
              <a:chExt cx="607009" cy="1086144"/>
            </a:xfrm>
            <a:solidFill>
              <a:schemeClr val="accent2"/>
            </a:solidFill>
          </p:grpSpPr>
          <p:sp>
            <p:nvSpPr>
              <p:cNvPr id="976" name="Rectangle 975">
                <a:extLst>
                  <a:ext uri="{FF2B5EF4-FFF2-40B4-BE49-F238E27FC236}">
                    <a16:creationId xmlns:a16="http://schemas.microsoft.com/office/drawing/2014/main" xmlns="" id="{6D97CB95-4784-408E-AACC-54999C1E3B3D}"/>
                  </a:ext>
                </a:extLst>
              </p:cNvPr>
              <p:cNvSpPr/>
              <p:nvPr/>
            </p:nvSpPr>
            <p:spPr>
              <a:xfrm>
                <a:off x="5133776" y="1776958"/>
                <a:ext cx="106964" cy="7500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77" name="Freeform: Shape 295">
                <a:extLst>
                  <a:ext uri="{FF2B5EF4-FFF2-40B4-BE49-F238E27FC236}">
                    <a16:creationId xmlns:a16="http://schemas.microsoft.com/office/drawing/2014/main" xmlns="" id="{E1E6644C-39C6-44EB-A8C5-45B074E505C7}"/>
                  </a:ext>
                </a:extLst>
              </p:cNvPr>
              <p:cNvSpPr/>
              <p:nvPr/>
            </p:nvSpPr>
            <p:spPr>
              <a:xfrm>
                <a:off x="4860364" y="1440904"/>
                <a:ext cx="607009" cy="607009"/>
              </a:xfrm>
              <a:custGeom>
                <a:avLst/>
                <a:gdLst>
                  <a:gd name="connsiteX0" fmla="*/ 317001 w 607009"/>
                  <a:gd name="connsiteY0" fmla="*/ 486097 h 607009"/>
                  <a:gd name="connsiteX1" fmla="*/ 486097 w 607009"/>
                  <a:gd name="connsiteY1" fmla="*/ 317001 h 607009"/>
                  <a:gd name="connsiteX2" fmla="*/ 317001 w 607009"/>
                  <a:gd name="connsiteY2" fmla="*/ 147906 h 607009"/>
                  <a:gd name="connsiteX3" fmla="*/ 147906 w 607009"/>
                  <a:gd name="connsiteY3" fmla="*/ 317001 h 607009"/>
                  <a:gd name="connsiteX4" fmla="*/ 317001 w 607009"/>
                  <a:gd name="connsiteY4" fmla="*/ 486097 h 60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009" h="607009">
                    <a:moveTo>
                      <a:pt x="317001" y="486097"/>
                    </a:moveTo>
                    <a:cubicBezTo>
                      <a:pt x="408053" y="486097"/>
                      <a:pt x="486097" y="412389"/>
                      <a:pt x="486097" y="317001"/>
                    </a:cubicBezTo>
                    <a:cubicBezTo>
                      <a:pt x="486097" y="225950"/>
                      <a:pt x="412389" y="147906"/>
                      <a:pt x="317001" y="147906"/>
                    </a:cubicBezTo>
                    <a:cubicBezTo>
                      <a:pt x="225950" y="147906"/>
                      <a:pt x="147906" y="221614"/>
                      <a:pt x="147906" y="317001"/>
                    </a:cubicBezTo>
                    <a:cubicBezTo>
                      <a:pt x="147906" y="408053"/>
                      <a:pt x="221614" y="486097"/>
                      <a:pt x="317001" y="486097"/>
                    </a:cubicBezTo>
                    <a:close/>
                  </a:path>
                </a:pathLst>
              </a:custGeom>
              <a:grpFill/>
              <a:ln w="433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196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17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06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8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" grpId="0" animBg="1"/>
      <p:bldP spid="861" grpId="0" animBg="1"/>
      <p:bldP spid="862" grpId="0" animBg="1"/>
      <p:bldP spid="863" grpId="0" animBg="1"/>
      <p:bldP spid="864" grpId="0" animBg="1"/>
      <p:bldP spid="865" grpId="0" animBg="1"/>
      <p:bldP spid="866" grpId="0" animBg="1"/>
      <p:bldP spid="86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ctangle 16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xmlns="" id="{DDE38822-12C8-418C-8602-C66DFBB1F697}"/>
              </a:ext>
            </a:extLst>
          </p:cNvPr>
          <p:cNvSpPr txBox="1">
            <a:spLocks/>
          </p:cNvSpPr>
          <p:nvPr/>
        </p:nvSpPr>
        <p:spPr>
          <a:xfrm>
            <a:off x="7098257" y="3994950"/>
            <a:ext cx="495601" cy="45094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solidFill>
                  <a:schemeClr val="bg1"/>
                </a:solidFill>
                <a:cs typeface="Arial" pitchFamily="34" charset="0"/>
              </a:rPr>
              <a:t>05</a:t>
            </a:r>
          </a:p>
        </p:txBody>
      </p:sp>
      <p:sp>
        <p:nvSpPr>
          <p:cNvPr id="50" name="Text Placeholder 14">
            <a:extLst>
              <a:ext uri="{FF2B5EF4-FFF2-40B4-BE49-F238E27FC236}">
                <a16:creationId xmlns:a16="http://schemas.microsoft.com/office/drawing/2014/main" xmlns="" id="{3BA63C8A-567E-470D-A118-1B1E79014AD7}"/>
              </a:ext>
            </a:extLst>
          </p:cNvPr>
          <p:cNvSpPr txBox="1">
            <a:spLocks/>
          </p:cNvSpPr>
          <p:nvPr/>
        </p:nvSpPr>
        <p:spPr>
          <a:xfrm>
            <a:off x="6367030" y="5531991"/>
            <a:ext cx="495601" cy="45094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 smtClean="0">
                <a:solidFill>
                  <a:schemeClr val="bg1"/>
                </a:solidFill>
                <a:cs typeface="Arial" pitchFamily="34" charset="0"/>
              </a:rPr>
              <a:t>0</a:t>
            </a:r>
            <a:endParaRPr 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6" name="ZoneTexte 85"/>
          <p:cNvSpPr txBox="1"/>
          <p:nvPr/>
        </p:nvSpPr>
        <p:spPr>
          <a:xfrm>
            <a:off x="381132" y="173305"/>
            <a:ext cx="7481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Schéma </a:t>
            </a:r>
            <a:r>
              <a:rPr lang="fr-FR" sz="2400" dirty="0">
                <a:solidFill>
                  <a:schemeClr val="bg1"/>
                </a:solidFill>
                <a:latin typeface="Bookman Old Style" panose="02050604050505020204" pitchFamily="18" charset="0"/>
              </a:rPr>
              <a:t>récapitulatif </a:t>
            </a:r>
            <a:r>
              <a:rPr lang="fr-FR" sz="24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des algorithmes génétiques</a:t>
            </a:r>
            <a:endParaRPr lang="fr-FR" sz="24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5993837" y="3286411"/>
            <a:ext cx="53732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Bahnschrift Light SemiCondensed" panose="020B0502040204020203" pitchFamily="34" charset="0"/>
              </a:rPr>
              <a:t>Non</a:t>
            </a:r>
            <a:endParaRPr lang="fr-FR" dirty="0">
              <a:latin typeface="Bahnschrift Light SemiCondensed" panose="020B0502040204020203" pitchFamily="34" charset="0"/>
            </a:endParaRPr>
          </a:p>
        </p:txBody>
      </p:sp>
      <p:grpSp>
        <p:nvGrpSpPr>
          <p:cNvPr id="33" name="Group 3">
            <a:extLst>
              <a:ext uri="{FF2B5EF4-FFF2-40B4-BE49-F238E27FC236}">
                <a16:creationId xmlns:a16="http://schemas.microsoft.com/office/drawing/2014/main" xmlns="" id="{9A8A8DFF-2DCE-4948-BD84-46AF28FA9B5E}"/>
              </a:ext>
            </a:extLst>
          </p:cNvPr>
          <p:cNvGrpSpPr/>
          <p:nvPr/>
        </p:nvGrpSpPr>
        <p:grpSpPr>
          <a:xfrm rot="21015168">
            <a:off x="-554646" y="4709211"/>
            <a:ext cx="2669745" cy="2000949"/>
            <a:chOff x="-116760" y="950876"/>
            <a:chExt cx="6261875" cy="5934029"/>
          </a:xfrm>
        </p:grpSpPr>
        <p:grpSp>
          <p:nvGrpSpPr>
            <p:cNvPr id="34" name="Group 4">
              <a:extLst>
                <a:ext uri="{FF2B5EF4-FFF2-40B4-BE49-F238E27FC236}">
                  <a16:creationId xmlns:a16="http://schemas.microsoft.com/office/drawing/2014/main" xmlns="" id="{703A76D9-6ABD-4899-BF10-EE25E7FCCDD8}"/>
                </a:ext>
              </a:extLst>
            </p:cNvPr>
            <p:cNvGrpSpPr/>
            <p:nvPr/>
          </p:nvGrpSpPr>
          <p:grpSpPr>
            <a:xfrm rot="532827">
              <a:off x="-116760" y="3488410"/>
              <a:ext cx="3619070" cy="3396495"/>
              <a:chOff x="509678" y="1797347"/>
              <a:chExt cx="2339381" cy="2195507"/>
            </a:xfrm>
          </p:grpSpPr>
          <p:sp>
            <p:nvSpPr>
              <p:cNvPr id="49" name="Rounded Rectangle 41">
                <a:extLst>
                  <a:ext uri="{FF2B5EF4-FFF2-40B4-BE49-F238E27FC236}">
                    <a16:creationId xmlns:a16="http://schemas.microsoft.com/office/drawing/2014/main" xmlns="" id="{9D0FFE26-C64D-493B-B07A-5AA5830D8C0E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1" name="Rounded Rectangle 62">
                <a:extLst>
                  <a:ext uri="{FF2B5EF4-FFF2-40B4-BE49-F238E27FC236}">
                    <a16:creationId xmlns:a16="http://schemas.microsoft.com/office/drawing/2014/main" xmlns="" id="{F87E91CD-7649-4BA5-961A-A489CC150CDB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2" name="Rounded Rectangle 63">
                <a:extLst>
                  <a:ext uri="{FF2B5EF4-FFF2-40B4-BE49-F238E27FC236}">
                    <a16:creationId xmlns:a16="http://schemas.microsoft.com/office/drawing/2014/main" xmlns="" id="{6659447E-C26F-45C0-A8D6-139EB00FEA5A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3" name="Rounded Rectangle 64">
                <a:extLst>
                  <a:ext uri="{FF2B5EF4-FFF2-40B4-BE49-F238E27FC236}">
                    <a16:creationId xmlns:a16="http://schemas.microsoft.com/office/drawing/2014/main" xmlns="" id="{4BDE35AF-E5FB-4550-86B4-C017F47FC9F2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4" name="Rounded Rectangle 65">
                <a:extLst>
                  <a:ext uri="{FF2B5EF4-FFF2-40B4-BE49-F238E27FC236}">
                    <a16:creationId xmlns:a16="http://schemas.microsoft.com/office/drawing/2014/main" xmlns="" id="{3BA5E504-0CC2-4F8E-8E3D-37644413EF7D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5" name="Rounded Rectangle 66">
                <a:extLst>
                  <a:ext uri="{FF2B5EF4-FFF2-40B4-BE49-F238E27FC236}">
                    <a16:creationId xmlns:a16="http://schemas.microsoft.com/office/drawing/2014/main" xmlns="" id="{4772ABED-F3E1-43B9-9112-80898A6071AF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Rounded Rectangle 67">
                <a:extLst>
                  <a:ext uri="{FF2B5EF4-FFF2-40B4-BE49-F238E27FC236}">
                    <a16:creationId xmlns:a16="http://schemas.microsoft.com/office/drawing/2014/main" xmlns="" id="{4E9EF3B6-4089-41B3-A7EB-E211BAE4246F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7" name="Rounded Rectangle 68">
                <a:extLst>
                  <a:ext uri="{FF2B5EF4-FFF2-40B4-BE49-F238E27FC236}">
                    <a16:creationId xmlns:a16="http://schemas.microsoft.com/office/drawing/2014/main" xmlns="" id="{EEAE3840-B57A-417C-9F58-BCDC078DD27D}"/>
                  </a:ext>
                </a:extLst>
              </p:cNvPr>
              <p:cNvSpPr/>
              <p:nvPr/>
            </p:nvSpPr>
            <p:spPr>
              <a:xfrm rot="18063644">
                <a:off x="2339839" y="1665982"/>
                <a:ext cx="49373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8" name="Rounded Rectangle 69">
                <a:extLst>
                  <a:ext uri="{FF2B5EF4-FFF2-40B4-BE49-F238E27FC236}">
                    <a16:creationId xmlns:a16="http://schemas.microsoft.com/office/drawing/2014/main" xmlns="" id="{DFC47CBF-4099-41F0-A3A4-E18C8A920624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Oval 39">
                <a:extLst>
                  <a:ext uri="{FF2B5EF4-FFF2-40B4-BE49-F238E27FC236}">
                    <a16:creationId xmlns:a16="http://schemas.microsoft.com/office/drawing/2014/main" xmlns="" id="{A143D981-9367-4067-9547-9E714477E827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Oval 39">
                <a:extLst>
                  <a:ext uri="{FF2B5EF4-FFF2-40B4-BE49-F238E27FC236}">
                    <a16:creationId xmlns:a16="http://schemas.microsoft.com/office/drawing/2014/main" xmlns="" id="{9A6C49CF-8748-4D5B-800E-F44ED0ACE0F8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35" name="Group 5">
              <a:extLst>
                <a:ext uri="{FF2B5EF4-FFF2-40B4-BE49-F238E27FC236}">
                  <a16:creationId xmlns:a16="http://schemas.microsoft.com/office/drawing/2014/main" xmlns="" id="{9C356034-EEAC-4B84-AB30-DEDA21BD35B0}"/>
                </a:ext>
              </a:extLst>
            </p:cNvPr>
            <p:cNvGrpSpPr/>
            <p:nvPr/>
          </p:nvGrpSpPr>
          <p:grpSpPr>
            <a:xfrm rot="532827">
              <a:off x="2526045" y="950876"/>
              <a:ext cx="3619070" cy="3396495"/>
              <a:chOff x="509678" y="1797347"/>
              <a:chExt cx="2339381" cy="2195507"/>
            </a:xfrm>
          </p:grpSpPr>
          <p:sp>
            <p:nvSpPr>
              <p:cNvPr id="36" name="Rounded Rectangle 16">
                <a:extLst>
                  <a:ext uri="{FF2B5EF4-FFF2-40B4-BE49-F238E27FC236}">
                    <a16:creationId xmlns:a16="http://schemas.microsoft.com/office/drawing/2014/main" xmlns="" id="{0D6109E7-3444-4CE6-AEE2-DCC8B11108B4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7" name="Rounded Rectangle 17">
                <a:extLst>
                  <a:ext uri="{FF2B5EF4-FFF2-40B4-BE49-F238E27FC236}">
                    <a16:creationId xmlns:a16="http://schemas.microsoft.com/office/drawing/2014/main" xmlns="" id="{17DB976D-CA94-47B1-A720-F903DC14A583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Rounded Rectangle 18">
                <a:extLst>
                  <a:ext uri="{FF2B5EF4-FFF2-40B4-BE49-F238E27FC236}">
                    <a16:creationId xmlns:a16="http://schemas.microsoft.com/office/drawing/2014/main" xmlns="" id="{502352BC-9938-4F27-A074-DEC3CC14306F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Rounded Rectangle 19">
                <a:extLst>
                  <a:ext uri="{FF2B5EF4-FFF2-40B4-BE49-F238E27FC236}">
                    <a16:creationId xmlns:a16="http://schemas.microsoft.com/office/drawing/2014/main" xmlns="" id="{45BFEF23-7B1E-40B9-90CB-92A36C673304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Rounded Rectangle 20">
                <a:extLst>
                  <a:ext uri="{FF2B5EF4-FFF2-40B4-BE49-F238E27FC236}">
                    <a16:creationId xmlns:a16="http://schemas.microsoft.com/office/drawing/2014/main" xmlns="" id="{74311C83-65A4-4CE8-AEF6-80D8C4A3B0AF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Rounded Rectangle 21">
                <a:extLst>
                  <a:ext uri="{FF2B5EF4-FFF2-40B4-BE49-F238E27FC236}">
                    <a16:creationId xmlns:a16="http://schemas.microsoft.com/office/drawing/2014/main" xmlns="" id="{2262CAF2-A5BB-4F3B-B01F-0DA5B72DB25C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42" name="Rounded Rectangle 22">
                <a:extLst>
                  <a:ext uri="{FF2B5EF4-FFF2-40B4-BE49-F238E27FC236}">
                    <a16:creationId xmlns:a16="http://schemas.microsoft.com/office/drawing/2014/main" xmlns="" id="{EDAC92B4-6BFC-4323-BEB1-6D7F177C0116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Rounded Rectangle 23">
                <a:extLst>
                  <a:ext uri="{FF2B5EF4-FFF2-40B4-BE49-F238E27FC236}">
                    <a16:creationId xmlns:a16="http://schemas.microsoft.com/office/drawing/2014/main" xmlns="" id="{FD664952-C6AB-48BC-81B0-4D68F0719792}"/>
                  </a:ext>
                </a:extLst>
              </p:cNvPr>
              <p:cNvSpPr/>
              <p:nvPr/>
            </p:nvSpPr>
            <p:spPr>
              <a:xfrm rot="18063644">
                <a:off x="2321860" y="1676143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Rounded Rectangle 24">
                <a:extLst>
                  <a:ext uri="{FF2B5EF4-FFF2-40B4-BE49-F238E27FC236}">
                    <a16:creationId xmlns:a16="http://schemas.microsoft.com/office/drawing/2014/main" xmlns="" id="{A46A0C4E-170B-4724-BB95-2EDFBE99FB6A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6" name="Oval 39">
                <a:extLst>
                  <a:ext uri="{FF2B5EF4-FFF2-40B4-BE49-F238E27FC236}">
                    <a16:creationId xmlns:a16="http://schemas.microsoft.com/office/drawing/2014/main" xmlns="" id="{9A094FC5-BE57-47E3-8E97-0BD42A252002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7" name="Oval 39">
                <a:extLst>
                  <a:ext uri="{FF2B5EF4-FFF2-40B4-BE49-F238E27FC236}">
                    <a16:creationId xmlns:a16="http://schemas.microsoft.com/office/drawing/2014/main" xmlns="" id="{FA529574-E8BE-4A70-A83B-5928FB33DCC7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48" name="Rounded Rectangle 21">
                <a:extLst>
                  <a:ext uri="{FF2B5EF4-FFF2-40B4-BE49-F238E27FC236}">
                    <a16:creationId xmlns:a16="http://schemas.microsoft.com/office/drawing/2014/main" xmlns="" id="{3E38FC15-AF19-4F2E-B375-A339FB75944A}"/>
                  </a:ext>
                </a:extLst>
              </p:cNvPr>
              <p:cNvSpPr/>
              <p:nvPr/>
            </p:nvSpPr>
            <p:spPr>
              <a:xfrm rot="18063644">
                <a:off x="1029053" y="3391349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61" name="Group 3">
            <a:extLst>
              <a:ext uri="{FF2B5EF4-FFF2-40B4-BE49-F238E27FC236}">
                <a16:creationId xmlns:a16="http://schemas.microsoft.com/office/drawing/2014/main" xmlns="" id="{9A8A8DFF-2DCE-4948-BD84-46AF28FA9B5E}"/>
              </a:ext>
            </a:extLst>
          </p:cNvPr>
          <p:cNvGrpSpPr/>
          <p:nvPr/>
        </p:nvGrpSpPr>
        <p:grpSpPr>
          <a:xfrm rot="21015168">
            <a:off x="781057" y="1512251"/>
            <a:ext cx="2669745" cy="2000949"/>
            <a:chOff x="-116760" y="950876"/>
            <a:chExt cx="6261875" cy="5934029"/>
          </a:xfrm>
        </p:grpSpPr>
        <p:grpSp>
          <p:nvGrpSpPr>
            <p:cNvPr id="62" name="Group 4">
              <a:extLst>
                <a:ext uri="{FF2B5EF4-FFF2-40B4-BE49-F238E27FC236}">
                  <a16:creationId xmlns:a16="http://schemas.microsoft.com/office/drawing/2014/main" xmlns="" id="{703A76D9-6ABD-4899-BF10-EE25E7FCCDD8}"/>
                </a:ext>
              </a:extLst>
            </p:cNvPr>
            <p:cNvGrpSpPr/>
            <p:nvPr/>
          </p:nvGrpSpPr>
          <p:grpSpPr>
            <a:xfrm rot="532827">
              <a:off x="-116760" y="3488410"/>
              <a:ext cx="3619070" cy="3396495"/>
              <a:chOff x="509678" y="1797347"/>
              <a:chExt cx="2339381" cy="2195507"/>
            </a:xfrm>
          </p:grpSpPr>
          <p:sp>
            <p:nvSpPr>
              <p:cNvPr id="76" name="Rounded Rectangle 41">
                <a:extLst>
                  <a:ext uri="{FF2B5EF4-FFF2-40B4-BE49-F238E27FC236}">
                    <a16:creationId xmlns:a16="http://schemas.microsoft.com/office/drawing/2014/main" xmlns="" id="{9D0FFE26-C64D-493B-B07A-5AA5830D8C0E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Rounded Rectangle 62">
                <a:extLst>
                  <a:ext uri="{FF2B5EF4-FFF2-40B4-BE49-F238E27FC236}">
                    <a16:creationId xmlns:a16="http://schemas.microsoft.com/office/drawing/2014/main" xmlns="" id="{F87E91CD-7649-4BA5-961A-A489CC150CDB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8" name="Rounded Rectangle 63">
                <a:extLst>
                  <a:ext uri="{FF2B5EF4-FFF2-40B4-BE49-F238E27FC236}">
                    <a16:creationId xmlns:a16="http://schemas.microsoft.com/office/drawing/2014/main" xmlns="" id="{6659447E-C26F-45C0-A8D6-139EB00FEA5A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Rounded Rectangle 64">
                <a:extLst>
                  <a:ext uri="{FF2B5EF4-FFF2-40B4-BE49-F238E27FC236}">
                    <a16:creationId xmlns:a16="http://schemas.microsoft.com/office/drawing/2014/main" xmlns="" id="{4BDE35AF-E5FB-4550-86B4-C017F47FC9F2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Rounded Rectangle 65">
                <a:extLst>
                  <a:ext uri="{FF2B5EF4-FFF2-40B4-BE49-F238E27FC236}">
                    <a16:creationId xmlns:a16="http://schemas.microsoft.com/office/drawing/2014/main" xmlns="" id="{3BA5E504-0CC2-4F8E-8E3D-37644413EF7D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1" name="Rounded Rectangle 66">
                <a:extLst>
                  <a:ext uri="{FF2B5EF4-FFF2-40B4-BE49-F238E27FC236}">
                    <a16:creationId xmlns:a16="http://schemas.microsoft.com/office/drawing/2014/main" xmlns="" id="{4772ABED-F3E1-43B9-9112-80898A6071AF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2" name="Rounded Rectangle 67">
                <a:extLst>
                  <a:ext uri="{FF2B5EF4-FFF2-40B4-BE49-F238E27FC236}">
                    <a16:creationId xmlns:a16="http://schemas.microsoft.com/office/drawing/2014/main" xmlns="" id="{4E9EF3B6-4089-41B3-A7EB-E211BAE4246F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Rounded Rectangle 68">
                <a:extLst>
                  <a:ext uri="{FF2B5EF4-FFF2-40B4-BE49-F238E27FC236}">
                    <a16:creationId xmlns:a16="http://schemas.microsoft.com/office/drawing/2014/main" xmlns="" id="{EEAE3840-B57A-417C-9F58-BCDC078DD27D}"/>
                  </a:ext>
                </a:extLst>
              </p:cNvPr>
              <p:cNvSpPr/>
              <p:nvPr/>
            </p:nvSpPr>
            <p:spPr>
              <a:xfrm rot="18063644">
                <a:off x="2339839" y="1665982"/>
                <a:ext cx="49373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Rounded Rectangle 69">
                <a:extLst>
                  <a:ext uri="{FF2B5EF4-FFF2-40B4-BE49-F238E27FC236}">
                    <a16:creationId xmlns:a16="http://schemas.microsoft.com/office/drawing/2014/main" xmlns="" id="{DFC47CBF-4099-41F0-A3A4-E18C8A920624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7" name="Oval 39">
                <a:extLst>
                  <a:ext uri="{FF2B5EF4-FFF2-40B4-BE49-F238E27FC236}">
                    <a16:creationId xmlns:a16="http://schemas.microsoft.com/office/drawing/2014/main" xmlns="" id="{A143D981-9367-4067-9547-9E714477E827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8" name="Oval 39">
                <a:extLst>
                  <a:ext uri="{FF2B5EF4-FFF2-40B4-BE49-F238E27FC236}">
                    <a16:creationId xmlns:a16="http://schemas.microsoft.com/office/drawing/2014/main" xmlns="" id="{9A6C49CF-8748-4D5B-800E-F44ED0ACE0F8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63" name="Group 5">
              <a:extLst>
                <a:ext uri="{FF2B5EF4-FFF2-40B4-BE49-F238E27FC236}">
                  <a16:creationId xmlns:a16="http://schemas.microsoft.com/office/drawing/2014/main" xmlns="" id="{9C356034-EEAC-4B84-AB30-DEDA21BD35B0}"/>
                </a:ext>
              </a:extLst>
            </p:cNvPr>
            <p:cNvGrpSpPr/>
            <p:nvPr/>
          </p:nvGrpSpPr>
          <p:grpSpPr>
            <a:xfrm rot="532827">
              <a:off x="2526045" y="950876"/>
              <a:ext cx="3619070" cy="3396495"/>
              <a:chOff x="509678" y="1797347"/>
              <a:chExt cx="2339381" cy="2195507"/>
            </a:xfrm>
          </p:grpSpPr>
          <p:sp>
            <p:nvSpPr>
              <p:cNvPr id="64" name="Rounded Rectangle 16">
                <a:extLst>
                  <a:ext uri="{FF2B5EF4-FFF2-40B4-BE49-F238E27FC236}">
                    <a16:creationId xmlns:a16="http://schemas.microsoft.com/office/drawing/2014/main" xmlns="" id="{0D6109E7-3444-4CE6-AEE2-DCC8B11108B4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Rounded Rectangle 17">
                <a:extLst>
                  <a:ext uri="{FF2B5EF4-FFF2-40B4-BE49-F238E27FC236}">
                    <a16:creationId xmlns:a16="http://schemas.microsoft.com/office/drawing/2014/main" xmlns="" id="{17DB976D-CA94-47B1-A720-F903DC14A583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Rounded Rectangle 18">
                <a:extLst>
                  <a:ext uri="{FF2B5EF4-FFF2-40B4-BE49-F238E27FC236}">
                    <a16:creationId xmlns:a16="http://schemas.microsoft.com/office/drawing/2014/main" xmlns="" id="{502352BC-9938-4F27-A074-DEC3CC14306F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Rounded Rectangle 19">
                <a:extLst>
                  <a:ext uri="{FF2B5EF4-FFF2-40B4-BE49-F238E27FC236}">
                    <a16:creationId xmlns:a16="http://schemas.microsoft.com/office/drawing/2014/main" xmlns="" id="{45BFEF23-7B1E-40B9-90CB-92A36C673304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Rounded Rectangle 20">
                <a:extLst>
                  <a:ext uri="{FF2B5EF4-FFF2-40B4-BE49-F238E27FC236}">
                    <a16:creationId xmlns:a16="http://schemas.microsoft.com/office/drawing/2014/main" xmlns="" id="{74311C83-65A4-4CE8-AEF6-80D8C4A3B0AF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9" name="Rounded Rectangle 21">
                <a:extLst>
                  <a:ext uri="{FF2B5EF4-FFF2-40B4-BE49-F238E27FC236}">
                    <a16:creationId xmlns:a16="http://schemas.microsoft.com/office/drawing/2014/main" xmlns="" id="{2262CAF2-A5BB-4F3B-B01F-0DA5B72DB25C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0" name="Rounded Rectangle 22">
                <a:extLst>
                  <a:ext uri="{FF2B5EF4-FFF2-40B4-BE49-F238E27FC236}">
                    <a16:creationId xmlns:a16="http://schemas.microsoft.com/office/drawing/2014/main" xmlns="" id="{EDAC92B4-6BFC-4323-BEB1-6D7F177C0116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1" name="Rounded Rectangle 23">
                <a:extLst>
                  <a:ext uri="{FF2B5EF4-FFF2-40B4-BE49-F238E27FC236}">
                    <a16:creationId xmlns:a16="http://schemas.microsoft.com/office/drawing/2014/main" xmlns="" id="{FD664952-C6AB-48BC-81B0-4D68F0719792}"/>
                  </a:ext>
                </a:extLst>
              </p:cNvPr>
              <p:cNvSpPr/>
              <p:nvPr/>
            </p:nvSpPr>
            <p:spPr>
              <a:xfrm rot="18063644">
                <a:off x="2321860" y="1676143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Rounded Rectangle 24">
                <a:extLst>
                  <a:ext uri="{FF2B5EF4-FFF2-40B4-BE49-F238E27FC236}">
                    <a16:creationId xmlns:a16="http://schemas.microsoft.com/office/drawing/2014/main" xmlns="" id="{A46A0C4E-170B-4724-BB95-2EDFBE99FB6A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3" name="Oval 39">
                <a:extLst>
                  <a:ext uri="{FF2B5EF4-FFF2-40B4-BE49-F238E27FC236}">
                    <a16:creationId xmlns:a16="http://schemas.microsoft.com/office/drawing/2014/main" xmlns="" id="{9A094FC5-BE57-47E3-8E97-0BD42A252002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39">
                <a:extLst>
                  <a:ext uri="{FF2B5EF4-FFF2-40B4-BE49-F238E27FC236}">
                    <a16:creationId xmlns:a16="http://schemas.microsoft.com/office/drawing/2014/main" xmlns="" id="{FA529574-E8BE-4A70-A83B-5928FB33DCC7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5" name="Rounded Rectangle 21">
                <a:extLst>
                  <a:ext uri="{FF2B5EF4-FFF2-40B4-BE49-F238E27FC236}">
                    <a16:creationId xmlns:a16="http://schemas.microsoft.com/office/drawing/2014/main" xmlns="" id="{3E38FC15-AF19-4F2E-B375-A339FB75944A}"/>
                  </a:ext>
                </a:extLst>
              </p:cNvPr>
              <p:cNvSpPr/>
              <p:nvPr/>
            </p:nvSpPr>
            <p:spPr>
              <a:xfrm rot="18063644">
                <a:off x="1029053" y="3391349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89" name="Group 3">
            <a:extLst>
              <a:ext uri="{FF2B5EF4-FFF2-40B4-BE49-F238E27FC236}">
                <a16:creationId xmlns:a16="http://schemas.microsoft.com/office/drawing/2014/main" xmlns="" id="{9A8A8DFF-2DCE-4948-BD84-46AF28FA9B5E}"/>
              </a:ext>
            </a:extLst>
          </p:cNvPr>
          <p:cNvGrpSpPr/>
          <p:nvPr/>
        </p:nvGrpSpPr>
        <p:grpSpPr>
          <a:xfrm rot="21015168">
            <a:off x="8027514" y="2734335"/>
            <a:ext cx="2669745" cy="2000949"/>
            <a:chOff x="-116760" y="950876"/>
            <a:chExt cx="6261875" cy="5934029"/>
          </a:xfrm>
        </p:grpSpPr>
        <p:grpSp>
          <p:nvGrpSpPr>
            <p:cNvPr id="90" name="Group 4">
              <a:extLst>
                <a:ext uri="{FF2B5EF4-FFF2-40B4-BE49-F238E27FC236}">
                  <a16:creationId xmlns:a16="http://schemas.microsoft.com/office/drawing/2014/main" xmlns="" id="{703A76D9-6ABD-4899-BF10-EE25E7FCCDD8}"/>
                </a:ext>
              </a:extLst>
            </p:cNvPr>
            <p:cNvGrpSpPr/>
            <p:nvPr/>
          </p:nvGrpSpPr>
          <p:grpSpPr>
            <a:xfrm rot="532827">
              <a:off x="-116760" y="3488410"/>
              <a:ext cx="3619070" cy="3396495"/>
              <a:chOff x="509678" y="1797347"/>
              <a:chExt cx="2339381" cy="2195507"/>
            </a:xfrm>
          </p:grpSpPr>
          <p:sp>
            <p:nvSpPr>
              <p:cNvPr id="104" name="Rounded Rectangle 41">
                <a:extLst>
                  <a:ext uri="{FF2B5EF4-FFF2-40B4-BE49-F238E27FC236}">
                    <a16:creationId xmlns:a16="http://schemas.microsoft.com/office/drawing/2014/main" xmlns="" id="{9D0FFE26-C64D-493B-B07A-5AA5830D8C0E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5" name="Rounded Rectangle 62">
                <a:extLst>
                  <a:ext uri="{FF2B5EF4-FFF2-40B4-BE49-F238E27FC236}">
                    <a16:creationId xmlns:a16="http://schemas.microsoft.com/office/drawing/2014/main" xmlns="" id="{F87E91CD-7649-4BA5-961A-A489CC150CDB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6" name="Rounded Rectangle 63">
                <a:extLst>
                  <a:ext uri="{FF2B5EF4-FFF2-40B4-BE49-F238E27FC236}">
                    <a16:creationId xmlns:a16="http://schemas.microsoft.com/office/drawing/2014/main" xmlns="" id="{6659447E-C26F-45C0-A8D6-139EB00FEA5A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7" name="Rounded Rectangle 64">
                <a:extLst>
                  <a:ext uri="{FF2B5EF4-FFF2-40B4-BE49-F238E27FC236}">
                    <a16:creationId xmlns:a16="http://schemas.microsoft.com/office/drawing/2014/main" xmlns="" id="{4BDE35AF-E5FB-4550-86B4-C017F47FC9F2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8" name="Rounded Rectangle 65">
                <a:extLst>
                  <a:ext uri="{FF2B5EF4-FFF2-40B4-BE49-F238E27FC236}">
                    <a16:creationId xmlns:a16="http://schemas.microsoft.com/office/drawing/2014/main" xmlns="" id="{3BA5E504-0CC2-4F8E-8E3D-37644413EF7D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9" name="Rounded Rectangle 66">
                <a:extLst>
                  <a:ext uri="{FF2B5EF4-FFF2-40B4-BE49-F238E27FC236}">
                    <a16:creationId xmlns:a16="http://schemas.microsoft.com/office/drawing/2014/main" xmlns="" id="{4772ABED-F3E1-43B9-9112-80898A6071AF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0" name="Rounded Rectangle 67">
                <a:extLst>
                  <a:ext uri="{FF2B5EF4-FFF2-40B4-BE49-F238E27FC236}">
                    <a16:creationId xmlns:a16="http://schemas.microsoft.com/office/drawing/2014/main" xmlns="" id="{4E9EF3B6-4089-41B3-A7EB-E211BAE4246F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1" name="Rounded Rectangle 68">
                <a:extLst>
                  <a:ext uri="{FF2B5EF4-FFF2-40B4-BE49-F238E27FC236}">
                    <a16:creationId xmlns:a16="http://schemas.microsoft.com/office/drawing/2014/main" xmlns="" id="{EEAE3840-B57A-417C-9F58-BCDC078DD27D}"/>
                  </a:ext>
                </a:extLst>
              </p:cNvPr>
              <p:cNvSpPr/>
              <p:nvPr/>
            </p:nvSpPr>
            <p:spPr>
              <a:xfrm rot="18063644">
                <a:off x="2339839" y="1665982"/>
                <a:ext cx="49373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2" name="Rounded Rectangle 69">
                <a:extLst>
                  <a:ext uri="{FF2B5EF4-FFF2-40B4-BE49-F238E27FC236}">
                    <a16:creationId xmlns:a16="http://schemas.microsoft.com/office/drawing/2014/main" xmlns="" id="{DFC47CBF-4099-41F0-A3A4-E18C8A920624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3" name="Oval 39">
                <a:extLst>
                  <a:ext uri="{FF2B5EF4-FFF2-40B4-BE49-F238E27FC236}">
                    <a16:creationId xmlns:a16="http://schemas.microsoft.com/office/drawing/2014/main" xmlns="" id="{A143D981-9367-4067-9547-9E714477E827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4" name="Oval 39">
                <a:extLst>
                  <a:ext uri="{FF2B5EF4-FFF2-40B4-BE49-F238E27FC236}">
                    <a16:creationId xmlns:a16="http://schemas.microsoft.com/office/drawing/2014/main" xmlns="" id="{9A6C49CF-8748-4D5B-800E-F44ED0ACE0F8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1" name="Group 5">
              <a:extLst>
                <a:ext uri="{FF2B5EF4-FFF2-40B4-BE49-F238E27FC236}">
                  <a16:creationId xmlns:a16="http://schemas.microsoft.com/office/drawing/2014/main" xmlns="" id="{9C356034-EEAC-4B84-AB30-DEDA21BD35B0}"/>
                </a:ext>
              </a:extLst>
            </p:cNvPr>
            <p:cNvGrpSpPr/>
            <p:nvPr/>
          </p:nvGrpSpPr>
          <p:grpSpPr>
            <a:xfrm rot="532827">
              <a:off x="2526045" y="950876"/>
              <a:ext cx="3619070" cy="3396495"/>
              <a:chOff x="509678" y="1797347"/>
              <a:chExt cx="2339381" cy="2195507"/>
            </a:xfrm>
          </p:grpSpPr>
          <p:sp>
            <p:nvSpPr>
              <p:cNvPr id="92" name="Rounded Rectangle 16">
                <a:extLst>
                  <a:ext uri="{FF2B5EF4-FFF2-40B4-BE49-F238E27FC236}">
                    <a16:creationId xmlns:a16="http://schemas.microsoft.com/office/drawing/2014/main" xmlns="" id="{0D6109E7-3444-4CE6-AEE2-DCC8B11108B4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Rounded Rectangle 17">
                <a:extLst>
                  <a:ext uri="{FF2B5EF4-FFF2-40B4-BE49-F238E27FC236}">
                    <a16:creationId xmlns:a16="http://schemas.microsoft.com/office/drawing/2014/main" xmlns="" id="{17DB976D-CA94-47B1-A720-F903DC14A583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4" name="Rounded Rectangle 18">
                <a:extLst>
                  <a:ext uri="{FF2B5EF4-FFF2-40B4-BE49-F238E27FC236}">
                    <a16:creationId xmlns:a16="http://schemas.microsoft.com/office/drawing/2014/main" xmlns="" id="{502352BC-9938-4F27-A074-DEC3CC14306F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5" name="Rounded Rectangle 19">
                <a:extLst>
                  <a:ext uri="{FF2B5EF4-FFF2-40B4-BE49-F238E27FC236}">
                    <a16:creationId xmlns:a16="http://schemas.microsoft.com/office/drawing/2014/main" xmlns="" id="{45BFEF23-7B1E-40B9-90CB-92A36C673304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ounded Rectangle 20">
                <a:extLst>
                  <a:ext uri="{FF2B5EF4-FFF2-40B4-BE49-F238E27FC236}">
                    <a16:creationId xmlns:a16="http://schemas.microsoft.com/office/drawing/2014/main" xmlns="" id="{74311C83-65A4-4CE8-AEF6-80D8C4A3B0AF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Rounded Rectangle 21">
                <a:extLst>
                  <a:ext uri="{FF2B5EF4-FFF2-40B4-BE49-F238E27FC236}">
                    <a16:creationId xmlns:a16="http://schemas.microsoft.com/office/drawing/2014/main" xmlns="" id="{2262CAF2-A5BB-4F3B-B01F-0DA5B72DB25C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8" name="Rounded Rectangle 22">
                <a:extLst>
                  <a:ext uri="{FF2B5EF4-FFF2-40B4-BE49-F238E27FC236}">
                    <a16:creationId xmlns:a16="http://schemas.microsoft.com/office/drawing/2014/main" xmlns="" id="{EDAC92B4-6BFC-4323-BEB1-6D7F177C0116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9" name="Rounded Rectangle 23">
                <a:extLst>
                  <a:ext uri="{FF2B5EF4-FFF2-40B4-BE49-F238E27FC236}">
                    <a16:creationId xmlns:a16="http://schemas.microsoft.com/office/drawing/2014/main" xmlns="" id="{FD664952-C6AB-48BC-81B0-4D68F0719792}"/>
                  </a:ext>
                </a:extLst>
              </p:cNvPr>
              <p:cNvSpPr/>
              <p:nvPr/>
            </p:nvSpPr>
            <p:spPr>
              <a:xfrm rot="18063644">
                <a:off x="2321860" y="1676143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0" name="Rounded Rectangle 24">
                <a:extLst>
                  <a:ext uri="{FF2B5EF4-FFF2-40B4-BE49-F238E27FC236}">
                    <a16:creationId xmlns:a16="http://schemas.microsoft.com/office/drawing/2014/main" xmlns="" id="{A46A0C4E-170B-4724-BB95-2EDFBE99FB6A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1" name="Oval 39">
                <a:extLst>
                  <a:ext uri="{FF2B5EF4-FFF2-40B4-BE49-F238E27FC236}">
                    <a16:creationId xmlns:a16="http://schemas.microsoft.com/office/drawing/2014/main" xmlns="" id="{9A094FC5-BE57-47E3-8E97-0BD42A252002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2" name="Oval 39">
                <a:extLst>
                  <a:ext uri="{FF2B5EF4-FFF2-40B4-BE49-F238E27FC236}">
                    <a16:creationId xmlns:a16="http://schemas.microsoft.com/office/drawing/2014/main" xmlns="" id="{FA529574-E8BE-4A70-A83B-5928FB33DCC7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3" name="Rounded Rectangle 21">
                <a:extLst>
                  <a:ext uri="{FF2B5EF4-FFF2-40B4-BE49-F238E27FC236}">
                    <a16:creationId xmlns:a16="http://schemas.microsoft.com/office/drawing/2014/main" xmlns="" id="{3E38FC15-AF19-4F2E-B375-A339FB75944A}"/>
                  </a:ext>
                </a:extLst>
              </p:cNvPr>
              <p:cNvSpPr/>
              <p:nvPr/>
            </p:nvSpPr>
            <p:spPr>
              <a:xfrm rot="18063644">
                <a:off x="1029053" y="3391349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115" name="Group 3">
            <a:extLst>
              <a:ext uri="{FF2B5EF4-FFF2-40B4-BE49-F238E27FC236}">
                <a16:creationId xmlns:a16="http://schemas.microsoft.com/office/drawing/2014/main" xmlns="" id="{9A8A8DFF-2DCE-4948-BD84-46AF28FA9B5E}"/>
              </a:ext>
            </a:extLst>
          </p:cNvPr>
          <p:cNvGrpSpPr/>
          <p:nvPr/>
        </p:nvGrpSpPr>
        <p:grpSpPr>
          <a:xfrm rot="21015168">
            <a:off x="10826844" y="879364"/>
            <a:ext cx="2669745" cy="2000949"/>
            <a:chOff x="-116760" y="950876"/>
            <a:chExt cx="6261875" cy="5934029"/>
          </a:xfrm>
        </p:grpSpPr>
        <p:grpSp>
          <p:nvGrpSpPr>
            <p:cNvPr id="116" name="Group 4">
              <a:extLst>
                <a:ext uri="{FF2B5EF4-FFF2-40B4-BE49-F238E27FC236}">
                  <a16:creationId xmlns:a16="http://schemas.microsoft.com/office/drawing/2014/main" xmlns="" id="{703A76D9-6ABD-4899-BF10-EE25E7FCCDD8}"/>
                </a:ext>
              </a:extLst>
            </p:cNvPr>
            <p:cNvGrpSpPr/>
            <p:nvPr/>
          </p:nvGrpSpPr>
          <p:grpSpPr>
            <a:xfrm rot="532827">
              <a:off x="-116760" y="3488410"/>
              <a:ext cx="3619070" cy="3396495"/>
              <a:chOff x="509678" y="1797347"/>
              <a:chExt cx="2339381" cy="2195507"/>
            </a:xfrm>
          </p:grpSpPr>
          <p:sp>
            <p:nvSpPr>
              <p:cNvPr id="130" name="Rounded Rectangle 41">
                <a:extLst>
                  <a:ext uri="{FF2B5EF4-FFF2-40B4-BE49-F238E27FC236}">
                    <a16:creationId xmlns:a16="http://schemas.microsoft.com/office/drawing/2014/main" xmlns="" id="{9D0FFE26-C64D-493B-B07A-5AA5830D8C0E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1" name="Rounded Rectangle 62">
                <a:extLst>
                  <a:ext uri="{FF2B5EF4-FFF2-40B4-BE49-F238E27FC236}">
                    <a16:creationId xmlns:a16="http://schemas.microsoft.com/office/drawing/2014/main" xmlns="" id="{F87E91CD-7649-4BA5-961A-A489CC150CDB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2" name="Rounded Rectangle 63">
                <a:extLst>
                  <a:ext uri="{FF2B5EF4-FFF2-40B4-BE49-F238E27FC236}">
                    <a16:creationId xmlns:a16="http://schemas.microsoft.com/office/drawing/2014/main" xmlns="" id="{6659447E-C26F-45C0-A8D6-139EB00FEA5A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3" name="Rounded Rectangle 64">
                <a:extLst>
                  <a:ext uri="{FF2B5EF4-FFF2-40B4-BE49-F238E27FC236}">
                    <a16:creationId xmlns:a16="http://schemas.microsoft.com/office/drawing/2014/main" xmlns="" id="{4BDE35AF-E5FB-4550-86B4-C017F47FC9F2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4" name="Rounded Rectangle 65">
                <a:extLst>
                  <a:ext uri="{FF2B5EF4-FFF2-40B4-BE49-F238E27FC236}">
                    <a16:creationId xmlns:a16="http://schemas.microsoft.com/office/drawing/2014/main" xmlns="" id="{3BA5E504-0CC2-4F8E-8E3D-37644413EF7D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5" name="Rounded Rectangle 66">
                <a:extLst>
                  <a:ext uri="{FF2B5EF4-FFF2-40B4-BE49-F238E27FC236}">
                    <a16:creationId xmlns:a16="http://schemas.microsoft.com/office/drawing/2014/main" xmlns="" id="{4772ABED-F3E1-43B9-9112-80898A6071AF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6" name="Rounded Rectangle 67">
                <a:extLst>
                  <a:ext uri="{FF2B5EF4-FFF2-40B4-BE49-F238E27FC236}">
                    <a16:creationId xmlns:a16="http://schemas.microsoft.com/office/drawing/2014/main" xmlns="" id="{4E9EF3B6-4089-41B3-A7EB-E211BAE4246F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7" name="Rounded Rectangle 68">
                <a:extLst>
                  <a:ext uri="{FF2B5EF4-FFF2-40B4-BE49-F238E27FC236}">
                    <a16:creationId xmlns:a16="http://schemas.microsoft.com/office/drawing/2014/main" xmlns="" id="{EEAE3840-B57A-417C-9F58-BCDC078DD27D}"/>
                  </a:ext>
                </a:extLst>
              </p:cNvPr>
              <p:cNvSpPr/>
              <p:nvPr/>
            </p:nvSpPr>
            <p:spPr>
              <a:xfrm rot="18063644">
                <a:off x="2339839" y="1665982"/>
                <a:ext cx="49373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8" name="Rounded Rectangle 69">
                <a:extLst>
                  <a:ext uri="{FF2B5EF4-FFF2-40B4-BE49-F238E27FC236}">
                    <a16:creationId xmlns:a16="http://schemas.microsoft.com/office/drawing/2014/main" xmlns="" id="{DFC47CBF-4099-41F0-A3A4-E18C8A920624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9" name="Oval 39">
                <a:extLst>
                  <a:ext uri="{FF2B5EF4-FFF2-40B4-BE49-F238E27FC236}">
                    <a16:creationId xmlns:a16="http://schemas.microsoft.com/office/drawing/2014/main" xmlns="" id="{A143D981-9367-4067-9547-9E714477E827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0" name="Oval 39">
                <a:extLst>
                  <a:ext uri="{FF2B5EF4-FFF2-40B4-BE49-F238E27FC236}">
                    <a16:creationId xmlns:a16="http://schemas.microsoft.com/office/drawing/2014/main" xmlns="" id="{9A6C49CF-8748-4D5B-800E-F44ED0ACE0F8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117" name="Group 5">
              <a:extLst>
                <a:ext uri="{FF2B5EF4-FFF2-40B4-BE49-F238E27FC236}">
                  <a16:creationId xmlns:a16="http://schemas.microsoft.com/office/drawing/2014/main" xmlns="" id="{9C356034-EEAC-4B84-AB30-DEDA21BD35B0}"/>
                </a:ext>
              </a:extLst>
            </p:cNvPr>
            <p:cNvGrpSpPr/>
            <p:nvPr/>
          </p:nvGrpSpPr>
          <p:grpSpPr>
            <a:xfrm rot="532827">
              <a:off x="2526045" y="950876"/>
              <a:ext cx="3619070" cy="3396495"/>
              <a:chOff x="509678" y="1797347"/>
              <a:chExt cx="2339381" cy="2195507"/>
            </a:xfrm>
          </p:grpSpPr>
          <p:sp>
            <p:nvSpPr>
              <p:cNvPr id="118" name="Rounded Rectangle 16">
                <a:extLst>
                  <a:ext uri="{FF2B5EF4-FFF2-40B4-BE49-F238E27FC236}">
                    <a16:creationId xmlns:a16="http://schemas.microsoft.com/office/drawing/2014/main" xmlns="" id="{0D6109E7-3444-4CE6-AEE2-DCC8B11108B4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9" name="Rounded Rectangle 17">
                <a:extLst>
                  <a:ext uri="{FF2B5EF4-FFF2-40B4-BE49-F238E27FC236}">
                    <a16:creationId xmlns:a16="http://schemas.microsoft.com/office/drawing/2014/main" xmlns="" id="{17DB976D-CA94-47B1-A720-F903DC14A583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0" name="Rounded Rectangle 18">
                <a:extLst>
                  <a:ext uri="{FF2B5EF4-FFF2-40B4-BE49-F238E27FC236}">
                    <a16:creationId xmlns:a16="http://schemas.microsoft.com/office/drawing/2014/main" xmlns="" id="{502352BC-9938-4F27-A074-DEC3CC14306F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1" name="Rounded Rectangle 19">
                <a:extLst>
                  <a:ext uri="{FF2B5EF4-FFF2-40B4-BE49-F238E27FC236}">
                    <a16:creationId xmlns:a16="http://schemas.microsoft.com/office/drawing/2014/main" xmlns="" id="{45BFEF23-7B1E-40B9-90CB-92A36C673304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2" name="Rounded Rectangle 20">
                <a:extLst>
                  <a:ext uri="{FF2B5EF4-FFF2-40B4-BE49-F238E27FC236}">
                    <a16:creationId xmlns:a16="http://schemas.microsoft.com/office/drawing/2014/main" xmlns="" id="{74311C83-65A4-4CE8-AEF6-80D8C4A3B0AF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3" name="Rounded Rectangle 21">
                <a:extLst>
                  <a:ext uri="{FF2B5EF4-FFF2-40B4-BE49-F238E27FC236}">
                    <a16:creationId xmlns:a16="http://schemas.microsoft.com/office/drawing/2014/main" xmlns="" id="{2262CAF2-A5BB-4F3B-B01F-0DA5B72DB25C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24" name="Rounded Rectangle 22">
                <a:extLst>
                  <a:ext uri="{FF2B5EF4-FFF2-40B4-BE49-F238E27FC236}">
                    <a16:creationId xmlns:a16="http://schemas.microsoft.com/office/drawing/2014/main" xmlns="" id="{EDAC92B4-6BFC-4323-BEB1-6D7F177C0116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5" name="Rounded Rectangle 23">
                <a:extLst>
                  <a:ext uri="{FF2B5EF4-FFF2-40B4-BE49-F238E27FC236}">
                    <a16:creationId xmlns:a16="http://schemas.microsoft.com/office/drawing/2014/main" xmlns="" id="{FD664952-C6AB-48BC-81B0-4D68F0719792}"/>
                  </a:ext>
                </a:extLst>
              </p:cNvPr>
              <p:cNvSpPr/>
              <p:nvPr/>
            </p:nvSpPr>
            <p:spPr>
              <a:xfrm rot="18063644">
                <a:off x="2321860" y="1676143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6" name="Rounded Rectangle 24">
                <a:extLst>
                  <a:ext uri="{FF2B5EF4-FFF2-40B4-BE49-F238E27FC236}">
                    <a16:creationId xmlns:a16="http://schemas.microsoft.com/office/drawing/2014/main" xmlns="" id="{A46A0C4E-170B-4724-BB95-2EDFBE99FB6A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7" name="Oval 39">
                <a:extLst>
                  <a:ext uri="{FF2B5EF4-FFF2-40B4-BE49-F238E27FC236}">
                    <a16:creationId xmlns:a16="http://schemas.microsoft.com/office/drawing/2014/main" xmlns="" id="{9A094FC5-BE57-47E3-8E97-0BD42A252002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8" name="Oval 39">
                <a:extLst>
                  <a:ext uri="{FF2B5EF4-FFF2-40B4-BE49-F238E27FC236}">
                    <a16:creationId xmlns:a16="http://schemas.microsoft.com/office/drawing/2014/main" xmlns="" id="{FA529574-E8BE-4A70-A83B-5928FB33DCC7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29" name="Rounded Rectangle 21">
                <a:extLst>
                  <a:ext uri="{FF2B5EF4-FFF2-40B4-BE49-F238E27FC236}">
                    <a16:creationId xmlns:a16="http://schemas.microsoft.com/office/drawing/2014/main" xmlns="" id="{3E38FC15-AF19-4F2E-B375-A339FB75944A}"/>
                  </a:ext>
                </a:extLst>
              </p:cNvPr>
              <p:cNvSpPr/>
              <p:nvPr/>
            </p:nvSpPr>
            <p:spPr>
              <a:xfrm rot="18063644">
                <a:off x="1029053" y="3391349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141" name="Group 3">
            <a:extLst>
              <a:ext uri="{FF2B5EF4-FFF2-40B4-BE49-F238E27FC236}">
                <a16:creationId xmlns:a16="http://schemas.microsoft.com/office/drawing/2014/main" xmlns="" id="{9A8A8DFF-2DCE-4948-BD84-46AF28FA9B5E}"/>
              </a:ext>
            </a:extLst>
          </p:cNvPr>
          <p:cNvGrpSpPr/>
          <p:nvPr/>
        </p:nvGrpSpPr>
        <p:grpSpPr>
          <a:xfrm rot="21015168">
            <a:off x="10867642" y="4277213"/>
            <a:ext cx="2669745" cy="2000949"/>
            <a:chOff x="-116760" y="950876"/>
            <a:chExt cx="6261875" cy="5934029"/>
          </a:xfrm>
        </p:grpSpPr>
        <p:grpSp>
          <p:nvGrpSpPr>
            <p:cNvPr id="142" name="Group 4">
              <a:extLst>
                <a:ext uri="{FF2B5EF4-FFF2-40B4-BE49-F238E27FC236}">
                  <a16:creationId xmlns:a16="http://schemas.microsoft.com/office/drawing/2014/main" xmlns="" id="{703A76D9-6ABD-4899-BF10-EE25E7FCCDD8}"/>
                </a:ext>
              </a:extLst>
            </p:cNvPr>
            <p:cNvGrpSpPr/>
            <p:nvPr/>
          </p:nvGrpSpPr>
          <p:grpSpPr>
            <a:xfrm rot="532827">
              <a:off x="-116760" y="3488410"/>
              <a:ext cx="3619070" cy="3396495"/>
              <a:chOff x="509678" y="1797347"/>
              <a:chExt cx="2339381" cy="2195507"/>
            </a:xfrm>
          </p:grpSpPr>
          <p:sp>
            <p:nvSpPr>
              <p:cNvPr id="156" name="Rounded Rectangle 41">
                <a:extLst>
                  <a:ext uri="{FF2B5EF4-FFF2-40B4-BE49-F238E27FC236}">
                    <a16:creationId xmlns:a16="http://schemas.microsoft.com/office/drawing/2014/main" xmlns="" id="{9D0FFE26-C64D-493B-B07A-5AA5830D8C0E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7" name="Rounded Rectangle 62">
                <a:extLst>
                  <a:ext uri="{FF2B5EF4-FFF2-40B4-BE49-F238E27FC236}">
                    <a16:creationId xmlns:a16="http://schemas.microsoft.com/office/drawing/2014/main" xmlns="" id="{F87E91CD-7649-4BA5-961A-A489CC150CDB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8" name="Rounded Rectangle 63">
                <a:extLst>
                  <a:ext uri="{FF2B5EF4-FFF2-40B4-BE49-F238E27FC236}">
                    <a16:creationId xmlns:a16="http://schemas.microsoft.com/office/drawing/2014/main" xmlns="" id="{6659447E-C26F-45C0-A8D6-139EB00FEA5A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9" name="Rounded Rectangle 64">
                <a:extLst>
                  <a:ext uri="{FF2B5EF4-FFF2-40B4-BE49-F238E27FC236}">
                    <a16:creationId xmlns:a16="http://schemas.microsoft.com/office/drawing/2014/main" xmlns="" id="{4BDE35AF-E5FB-4550-86B4-C017F47FC9F2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0" name="Rounded Rectangle 65">
                <a:extLst>
                  <a:ext uri="{FF2B5EF4-FFF2-40B4-BE49-F238E27FC236}">
                    <a16:creationId xmlns:a16="http://schemas.microsoft.com/office/drawing/2014/main" xmlns="" id="{3BA5E504-0CC2-4F8E-8E3D-37644413EF7D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1" name="Rounded Rectangle 66">
                <a:extLst>
                  <a:ext uri="{FF2B5EF4-FFF2-40B4-BE49-F238E27FC236}">
                    <a16:creationId xmlns:a16="http://schemas.microsoft.com/office/drawing/2014/main" xmlns="" id="{4772ABED-F3E1-43B9-9112-80898A6071AF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2" name="Rounded Rectangle 67">
                <a:extLst>
                  <a:ext uri="{FF2B5EF4-FFF2-40B4-BE49-F238E27FC236}">
                    <a16:creationId xmlns:a16="http://schemas.microsoft.com/office/drawing/2014/main" xmlns="" id="{4E9EF3B6-4089-41B3-A7EB-E211BAE4246F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3" name="Rounded Rectangle 68">
                <a:extLst>
                  <a:ext uri="{FF2B5EF4-FFF2-40B4-BE49-F238E27FC236}">
                    <a16:creationId xmlns:a16="http://schemas.microsoft.com/office/drawing/2014/main" xmlns="" id="{EEAE3840-B57A-417C-9F58-BCDC078DD27D}"/>
                  </a:ext>
                </a:extLst>
              </p:cNvPr>
              <p:cNvSpPr/>
              <p:nvPr/>
            </p:nvSpPr>
            <p:spPr>
              <a:xfrm rot="18063644">
                <a:off x="2339839" y="1665982"/>
                <a:ext cx="49373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4" name="Rounded Rectangle 69">
                <a:extLst>
                  <a:ext uri="{FF2B5EF4-FFF2-40B4-BE49-F238E27FC236}">
                    <a16:creationId xmlns:a16="http://schemas.microsoft.com/office/drawing/2014/main" xmlns="" id="{DFC47CBF-4099-41F0-A3A4-E18C8A920624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5" name="Oval 39">
                <a:extLst>
                  <a:ext uri="{FF2B5EF4-FFF2-40B4-BE49-F238E27FC236}">
                    <a16:creationId xmlns:a16="http://schemas.microsoft.com/office/drawing/2014/main" xmlns="" id="{A143D981-9367-4067-9547-9E714477E827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6" name="Oval 39">
                <a:extLst>
                  <a:ext uri="{FF2B5EF4-FFF2-40B4-BE49-F238E27FC236}">
                    <a16:creationId xmlns:a16="http://schemas.microsoft.com/office/drawing/2014/main" xmlns="" id="{9A6C49CF-8748-4D5B-800E-F44ED0ACE0F8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143" name="Group 5">
              <a:extLst>
                <a:ext uri="{FF2B5EF4-FFF2-40B4-BE49-F238E27FC236}">
                  <a16:creationId xmlns:a16="http://schemas.microsoft.com/office/drawing/2014/main" xmlns="" id="{9C356034-EEAC-4B84-AB30-DEDA21BD35B0}"/>
                </a:ext>
              </a:extLst>
            </p:cNvPr>
            <p:cNvGrpSpPr/>
            <p:nvPr/>
          </p:nvGrpSpPr>
          <p:grpSpPr>
            <a:xfrm rot="532827">
              <a:off x="2526045" y="950876"/>
              <a:ext cx="3619070" cy="3396495"/>
              <a:chOff x="509678" y="1797347"/>
              <a:chExt cx="2339381" cy="2195507"/>
            </a:xfrm>
          </p:grpSpPr>
          <p:sp>
            <p:nvSpPr>
              <p:cNvPr id="144" name="Rounded Rectangle 16">
                <a:extLst>
                  <a:ext uri="{FF2B5EF4-FFF2-40B4-BE49-F238E27FC236}">
                    <a16:creationId xmlns:a16="http://schemas.microsoft.com/office/drawing/2014/main" xmlns="" id="{0D6109E7-3444-4CE6-AEE2-DCC8B11108B4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5" name="Rounded Rectangle 17">
                <a:extLst>
                  <a:ext uri="{FF2B5EF4-FFF2-40B4-BE49-F238E27FC236}">
                    <a16:creationId xmlns:a16="http://schemas.microsoft.com/office/drawing/2014/main" xmlns="" id="{17DB976D-CA94-47B1-A720-F903DC14A583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6" name="Rounded Rectangle 18">
                <a:extLst>
                  <a:ext uri="{FF2B5EF4-FFF2-40B4-BE49-F238E27FC236}">
                    <a16:creationId xmlns:a16="http://schemas.microsoft.com/office/drawing/2014/main" xmlns="" id="{502352BC-9938-4F27-A074-DEC3CC14306F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7" name="Rounded Rectangle 19">
                <a:extLst>
                  <a:ext uri="{FF2B5EF4-FFF2-40B4-BE49-F238E27FC236}">
                    <a16:creationId xmlns:a16="http://schemas.microsoft.com/office/drawing/2014/main" xmlns="" id="{45BFEF23-7B1E-40B9-90CB-92A36C673304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8" name="Rounded Rectangle 20">
                <a:extLst>
                  <a:ext uri="{FF2B5EF4-FFF2-40B4-BE49-F238E27FC236}">
                    <a16:creationId xmlns:a16="http://schemas.microsoft.com/office/drawing/2014/main" xmlns="" id="{74311C83-65A4-4CE8-AEF6-80D8C4A3B0AF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9" name="Rounded Rectangle 21">
                <a:extLst>
                  <a:ext uri="{FF2B5EF4-FFF2-40B4-BE49-F238E27FC236}">
                    <a16:creationId xmlns:a16="http://schemas.microsoft.com/office/drawing/2014/main" xmlns="" id="{2262CAF2-A5BB-4F3B-B01F-0DA5B72DB25C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50" name="Rounded Rectangle 22">
                <a:extLst>
                  <a:ext uri="{FF2B5EF4-FFF2-40B4-BE49-F238E27FC236}">
                    <a16:creationId xmlns:a16="http://schemas.microsoft.com/office/drawing/2014/main" xmlns="" id="{EDAC92B4-6BFC-4323-BEB1-6D7F177C0116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1" name="Rounded Rectangle 23">
                <a:extLst>
                  <a:ext uri="{FF2B5EF4-FFF2-40B4-BE49-F238E27FC236}">
                    <a16:creationId xmlns:a16="http://schemas.microsoft.com/office/drawing/2014/main" xmlns="" id="{FD664952-C6AB-48BC-81B0-4D68F0719792}"/>
                  </a:ext>
                </a:extLst>
              </p:cNvPr>
              <p:cNvSpPr/>
              <p:nvPr/>
            </p:nvSpPr>
            <p:spPr>
              <a:xfrm rot="18063644">
                <a:off x="2321860" y="1676143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2" name="Rounded Rectangle 24">
                <a:extLst>
                  <a:ext uri="{FF2B5EF4-FFF2-40B4-BE49-F238E27FC236}">
                    <a16:creationId xmlns:a16="http://schemas.microsoft.com/office/drawing/2014/main" xmlns="" id="{A46A0C4E-170B-4724-BB95-2EDFBE99FB6A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3" name="Oval 39">
                <a:extLst>
                  <a:ext uri="{FF2B5EF4-FFF2-40B4-BE49-F238E27FC236}">
                    <a16:creationId xmlns:a16="http://schemas.microsoft.com/office/drawing/2014/main" xmlns="" id="{9A094FC5-BE57-47E3-8E97-0BD42A252002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4" name="Oval 39">
                <a:extLst>
                  <a:ext uri="{FF2B5EF4-FFF2-40B4-BE49-F238E27FC236}">
                    <a16:creationId xmlns:a16="http://schemas.microsoft.com/office/drawing/2014/main" xmlns="" id="{FA529574-E8BE-4A70-A83B-5928FB33DCC7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55" name="Rounded Rectangle 21">
                <a:extLst>
                  <a:ext uri="{FF2B5EF4-FFF2-40B4-BE49-F238E27FC236}">
                    <a16:creationId xmlns:a16="http://schemas.microsoft.com/office/drawing/2014/main" xmlns="" id="{3E38FC15-AF19-4F2E-B375-A339FB75944A}"/>
                  </a:ext>
                </a:extLst>
              </p:cNvPr>
              <p:cNvSpPr/>
              <p:nvPr/>
            </p:nvSpPr>
            <p:spPr>
              <a:xfrm rot="18063644">
                <a:off x="1029053" y="3391349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</p:grpSp>
      </p:grpSp>
      <p:pic>
        <p:nvPicPr>
          <p:cNvPr id="85" name="Image 8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559" y="917872"/>
            <a:ext cx="6362451" cy="5794571"/>
          </a:xfrm>
          <a:prstGeom prst="rect">
            <a:avLst/>
          </a:prstGeom>
        </p:spPr>
      </p:pic>
      <p:cxnSp>
        <p:nvCxnSpPr>
          <p:cNvPr id="167" name="Connecteur droit 166"/>
          <p:cNvCxnSpPr/>
          <p:nvPr/>
        </p:nvCxnSpPr>
        <p:spPr>
          <a:xfrm flipV="1">
            <a:off x="429038" y="606874"/>
            <a:ext cx="7164820" cy="948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18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0349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xmlns="" id="{78EF894B-8513-4BCE-917C-5BE28F09B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73" y="236529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 smtClean="0">
                <a:solidFill>
                  <a:schemeClr val="accent4"/>
                </a:solidFill>
                <a:latin typeface="Bookman Old Style" panose="02050604050505020204" pitchFamily="18" charset="0"/>
              </a:rPr>
              <a:t>Analyse des r</a:t>
            </a:r>
            <a:r>
              <a:rPr lang="fr-FR" dirty="0" smtClean="0">
                <a:solidFill>
                  <a:schemeClr val="accent4"/>
                </a:solidFill>
                <a:latin typeface="Bookman Old Style" panose="02050604050505020204" pitchFamily="18" charset="0"/>
              </a:rPr>
              <a:t>é</a:t>
            </a:r>
            <a:r>
              <a:rPr lang="en-US" dirty="0" smtClean="0">
                <a:solidFill>
                  <a:schemeClr val="accent4"/>
                </a:solidFill>
                <a:latin typeface="Bookman Old Style" panose="02050604050505020204" pitchFamily="18" charset="0"/>
              </a:rPr>
              <a:t>sultats</a:t>
            </a:r>
            <a:endParaRPr lang="en-GB" dirty="0"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CA95D95E-42B3-46A3-88EF-BF71FE0B940E}"/>
              </a:ext>
            </a:extLst>
          </p:cNvPr>
          <p:cNvSpPr/>
          <p:nvPr/>
        </p:nvSpPr>
        <p:spPr>
          <a:xfrm>
            <a:off x="5869230" y="6192608"/>
            <a:ext cx="266700" cy="266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9E19B650-50DE-40E3-9A93-27CAFF3B7F53}"/>
              </a:ext>
            </a:extLst>
          </p:cNvPr>
          <p:cNvSpPr/>
          <p:nvPr/>
        </p:nvSpPr>
        <p:spPr>
          <a:xfrm>
            <a:off x="6238516" y="6192608"/>
            <a:ext cx="266700" cy="2667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52C3AA8D-EFC5-4469-8A96-02A937F42C0C}"/>
              </a:ext>
            </a:extLst>
          </p:cNvPr>
          <p:cNvSpPr/>
          <p:nvPr/>
        </p:nvSpPr>
        <p:spPr>
          <a:xfrm>
            <a:off x="6602858" y="6192608"/>
            <a:ext cx="266700" cy="266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Graphic 2" descr="Magnifying glass">
            <a:extLst>
              <a:ext uri="{FF2B5EF4-FFF2-40B4-BE49-F238E27FC236}">
                <a16:creationId xmlns:a16="http://schemas.microsoft.com/office/drawing/2014/main" xmlns="" id="{4E5B90B1-5A5F-41D6-B43D-365DC5F2FF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9807357" y="823736"/>
            <a:ext cx="1814173" cy="1814173"/>
          </a:xfrm>
          <a:prstGeom prst="rect">
            <a:avLst/>
          </a:prstGeom>
        </p:spPr>
      </p:pic>
      <p:cxnSp>
        <p:nvCxnSpPr>
          <p:cNvPr id="4" name="Connecteur droit 3"/>
          <p:cNvCxnSpPr/>
          <p:nvPr/>
        </p:nvCxnSpPr>
        <p:spPr>
          <a:xfrm>
            <a:off x="2527162" y="3690854"/>
            <a:ext cx="6684136" cy="2575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19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9629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0178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220CF9-2408-4989-B91C-8FFA83AC6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826" y="436100"/>
            <a:ext cx="5037862" cy="5985799"/>
          </a:xfrm>
        </p:spPr>
        <p:txBody>
          <a:bodyPr>
            <a:normAutofit/>
          </a:bodyPr>
          <a:lstStyle/>
          <a:p>
            <a:pPr algn="ctr"/>
            <a:r>
              <a:rPr lang="en-GB" sz="5400" b="1" dirty="0" smtClean="0">
                <a:solidFill>
                  <a:schemeClr val="accent4"/>
                </a:solidFill>
                <a:latin typeface="Bookman Old Style" panose="02050604050505020204" pitchFamily="18" charset="0"/>
                <a:cs typeface="Raavi" panose="020B0502040204020203" pitchFamily="34" charset="0"/>
              </a:rPr>
              <a:t>Plan de Travail</a:t>
            </a:r>
            <a:endParaRPr lang="en-GB" sz="5400" b="1" dirty="0">
              <a:solidFill>
                <a:schemeClr val="accent4"/>
              </a:solidFill>
              <a:latin typeface="Bookman Old Style" panose="02050604050505020204" pitchFamily="18" charset="0"/>
              <a:cs typeface="Raavi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F6BCB9BC-51EA-47AA-B1DB-D076B5C07F91}"/>
              </a:ext>
            </a:extLst>
          </p:cNvPr>
          <p:cNvSpPr/>
          <p:nvPr/>
        </p:nvSpPr>
        <p:spPr>
          <a:xfrm flipV="1">
            <a:off x="3526812" y="4386715"/>
            <a:ext cx="1945431" cy="8397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30D36EE6-D139-45B1-94BF-F42F0FB23B15}"/>
              </a:ext>
            </a:extLst>
          </p:cNvPr>
          <p:cNvSpPr txBox="1"/>
          <p:nvPr/>
        </p:nvSpPr>
        <p:spPr>
          <a:xfrm>
            <a:off x="6294258" y="1778995"/>
            <a:ext cx="588814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  <a:defRPr/>
            </a:pPr>
            <a:r>
              <a:rPr lang="en-US" sz="24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P</a:t>
            </a:r>
            <a:r>
              <a:rPr lang="fr-FR" sz="24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ré</a:t>
            </a:r>
            <a:r>
              <a:rPr lang="en-US" sz="24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sentation des r</a:t>
            </a:r>
            <a:r>
              <a:rPr lang="fr-FR" sz="24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é</a:t>
            </a:r>
            <a:r>
              <a:rPr lang="en-US" sz="24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sultats</a:t>
            </a:r>
          </a:p>
          <a:p>
            <a:pPr marL="285750" indent="-285750">
              <a:buFont typeface="Wingdings" panose="05000000000000000000" pitchFamily="2" charset="2"/>
              <a:buChar char="ü"/>
              <a:defRPr/>
            </a:pPr>
            <a:r>
              <a:rPr lang="en-US" sz="24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Pr</a:t>
            </a:r>
            <a:r>
              <a:rPr lang="fr-FR" sz="2400" dirty="0">
                <a:solidFill>
                  <a:schemeClr val="bg1"/>
                </a:solidFill>
                <a:latin typeface="Bookman Old Style" panose="02050604050505020204" pitchFamily="18" charset="0"/>
              </a:rPr>
              <a:t>é</a:t>
            </a:r>
            <a:r>
              <a:rPr lang="en-US" sz="2400" dirty="0">
                <a:solidFill>
                  <a:schemeClr val="bg1"/>
                </a:solidFill>
                <a:latin typeface="Bookman Old Style" panose="02050604050505020204" pitchFamily="18" charset="0"/>
              </a:rPr>
              <a:t>sentation de l’</a:t>
            </a:r>
            <a:r>
              <a:rPr lang="en-GB" sz="2400" dirty="0">
                <a:solidFill>
                  <a:schemeClr val="bg1"/>
                </a:solidFill>
                <a:latin typeface="Bookman Old Style" panose="02050604050505020204" pitchFamily="18" charset="0"/>
              </a:rPr>
              <a:t>Environnement Exp</a:t>
            </a:r>
            <a:r>
              <a:rPr lang="fr-FR" sz="2400" dirty="0">
                <a:solidFill>
                  <a:schemeClr val="bg1"/>
                </a:solidFill>
                <a:latin typeface="Bookman Old Style" panose="02050604050505020204" pitchFamily="18" charset="0"/>
              </a:rPr>
              <a:t>é</a:t>
            </a:r>
            <a:r>
              <a:rPr lang="en-US" sz="2400" dirty="0">
                <a:solidFill>
                  <a:schemeClr val="bg1"/>
                </a:solidFill>
                <a:latin typeface="Bookman Old Style" panose="02050604050505020204" pitchFamily="18" charset="0"/>
              </a:rPr>
              <a:t>rimentale</a:t>
            </a:r>
            <a:endParaRPr lang="en-GB" sz="2400" dirty="0">
              <a:solidFill>
                <a:schemeClr val="bg1"/>
              </a:solidFill>
              <a:latin typeface="Bookman Old Style" panose="02050604050505020204" pitchFamily="18" charset="0"/>
            </a:endParaRPr>
          </a:p>
          <a:p>
            <a:pPr marL="285750" lvl="0" indent="-285750">
              <a:buFont typeface="Wingdings" panose="05000000000000000000" pitchFamily="2" charset="2"/>
              <a:buChar char="ü"/>
              <a:defRPr/>
            </a:pPr>
            <a:r>
              <a:rPr lang="en-GB" sz="2400" dirty="0">
                <a:solidFill>
                  <a:prstClr val="white"/>
                </a:solidFill>
                <a:latin typeface="Bookman Old Style" panose="02050604050505020204" pitchFamily="18" charset="0"/>
              </a:rPr>
              <a:t>La r</a:t>
            </a:r>
            <a:r>
              <a:rPr lang="en-GB" sz="24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echerche en largeur d’abord</a:t>
            </a:r>
            <a:endParaRPr kumimoji="0" lang="en-GB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  <a:defRPr/>
            </a:pPr>
            <a:r>
              <a:rPr lang="en-GB" sz="24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La </a:t>
            </a:r>
            <a:r>
              <a:rPr lang="en-GB" sz="2400" dirty="0">
                <a:solidFill>
                  <a:prstClr val="white"/>
                </a:solidFill>
                <a:latin typeface="Bookman Old Style" panose="02050604050505020204" pitchFamily="18" charset="0"/>
              </a:rPr>
              <a:t>recherche en </a:t>
            </a:r>
            <a:r>
              <a:rPr lang="en-GB" sz="24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profondeur    d’abord</a:t>
            </a:r>
            <a:endParaRPr kumimoji="0" lang="en-GB" sz="24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  <a:p>
            <a:pPr marL="285750" lvl="0" indent="-285750">
              <a:buFont typeface="Wingdings" panose="05000000000000000000" pitchFamily="2" charset="2"/>
              <a:buChar char="ü"/>
              <a:defRPr/>
            </a:pPr>
            <a:r>
              <a:rPr lang="en-GB" sz="24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Alg</a:t>
            </a:r>
            <a:r>
              <a:rPr kumimoji="0" lang="en-GB" sz="240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okman Old Style" panose="02050604050505020204" pitchFamily="18" charset="0"/>
              </a:rPr>
              <a:t>orithme A*</a:t>
            </a:r>
            <a:endParaRPr kumimoji="0" lang="en-GB" sz="360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  <a:p>
            <a:pPr marL="285750" lvl="0" indent="-285750">
              <a:buFont typeface="Wingdings" panose="05000000000000000000" pitchFamily="2" charset="2"/>
              <a:buChar char="ü"/>
              <a:defRPr/>
            </a:pPr>
            <a:r>
              <a:rPr lang="en-GB" sz="2400" dirty="0">
                <a:solidFill>
                  <a:prstClr val="white"/>
                </a:solidFill>
                <a:latin typeface="Bookman Old Style" panose="02050604050505020204" pitchFamily="18" charset="0"/>
              </a:rPr>
              <a:t>Dis</a:t>
            </a:r>
            <a:r>
              <a:rPr kumimoji="0" lang="en-GB" sz="240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okman Old Style" panose="02050604050505020204" pitchFamily="18" charset="0"/>
              </a:rPr>
              <a:t>cussion des r</a:t>
            </a:r>
            <a:r>
              <a:rPr kumimoji="0" lang="fr-FR" sz="240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okman Old Style" panose="02050604050505020204" pitchFamily="18" charset="0"/>
              </a:rPr>
              <a:t>é</a:t>
            </a:r>
            <a:r>
              <a:rPr kumimoji="0" lang="en-US" sz="240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okman Old Style" panose="02050604050505020204" pitchFamily="18" charset="0"/>
              </a:rPr>
              <a:t>sultats</a:t>
            </a:r>
          </a:p>
          <a:p>
            <a:pPr marL="285750" lvl="0" indent="-285750">
              <a:buFont typeface="Wingdings" panose="05000000000000000000" pitchFamily="2" charset="2"/>
              <a:buChar char="ü"/>
              <a:defRPr/>
            </a:pPr>
            <a:r>
              <a:rPr lang="en-US" sz="24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Les algorithms g</a:t>
            </a:r>
            <a:r>
              <a:rPr lang="fr-FR" sz="24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é</a:t>
            </a:r>
            <a:r>
              <a:rPr lang="en-US" sz="24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nétiques</a:t>
            </a:r>
          </a:p>
          <a:p>
            <a:pPr marL="285750" lvl="0" indent="-285750">
              <a:buFont typeface="Wingdings" panose="05000000000000000000" pitchFamily="2" charset="2"/>
              <a:buChar char="ü"/>
              <a:defRPr/>
            </a:pPr>
            <a:r>
              <a:rPr kumimoji="0" lang="en-US" sz="240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okman Old Style" panose="02050604050505020204" pitchFamily="18" charset="0"/>
              </a:rPr>
              <a:t>Ant Colony System</a:t>
            </a:r>
            <a:endParaRPr kumimoji="0" lang="en-GB" sz="2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79A0D78C-3642-425E-A25F-CE7A59BF237C}"/>
              </a:ext>
            </a:extLst>
          </p:cNvPr>
          <p:cNvSpPr/>
          <p:nvPr/>
        </p:nvSpPr>
        <p:spPr>
          <a:xfrm rot="16200000">
            <a:off x="11405597" y="1318618"/>
            <a:ext cx="1296000" cy="27681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xmlns="" id="{2A15B98E-839D-4109-81E1-BA6F644B08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611229" y="1189151"/>
            <a:ext cx="904018" cy="139080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xmlns="" id="{F3E9DB79-6EDD-4FC3-B838-096B2B7814FA}"/>
              </a:ext>
            </a:extLst>
          </p:cNvPr>
          <p:cNvSpPr/>
          <p:nvPr/>
        </p:nvSpPr>
        <p:spPr>
          <a:xfrm>
            <a:off x="3098825" y="2252783"/>
            <a:ext cx="266700" cy="266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43A202A7-A32E-4C89-8CE1-5C1700DCBEB5}"/>
              </a:ext>
            </a:extLst>
          </p:cNvPr>
          <p:cNvSpPr/>
          <p:nvPr/>
        </p:nvSpPr>
        <p:spPr>
          <a:xfrm>
            <a:off x="3468111" y="2252783"/>
            <a:ext cx="266700" cy="2667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C2F55F34-1111-43EC-A1C9-ACA7284EFA08}"/>
              </a:ext>
            </a:extLst>
          </p:cNvPr>
          <p:cNvSpPr/>
          <p:nvPr/>
        </p:nvSpPr>
        <p:spPr>
          <a:xfrm>
            <a:off x="3832453" y="2252783"/>
            <a:ext cx="266700" cy="266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2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5022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5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250"/>
                            </p:stCondLst>
                            <p:childTnLst>
                              <p:par>
                                <p:cTn id="5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750"/>
                            </p:stCondLst>
                            <p:childTnLst>
                              <p:par>
                                <p:cTn id="6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250"/>
                            </p:stCondLst>
                            <p:childTnLst>
                              <p:par>
                                <p:cTn id="7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209" y="886654"/>
            <a:ext cx="9761985" cy="4449621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720323" y="5743194"/>
            <a:ext cx="109970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Histogramme montrant les résultats de </a:t>
            </a:r>
            <a:r>
              <a:rPr lang="fr-FR" sz="2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l’application des algorithmes génétiques sur 10 fichiers </a:t>
            </a:r>
            <a:r>
              <a:rPr lang="fr-FR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du </a:t>
            </a:r>
            <a:r>
              <a:rPr lang="fr-FR" sz="2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Benchmarks </a:t>
            </a:r>
            <a:r>
              <a:rPr lang="fr-FR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UUF-75  </a:t>
            </a:r>
            <a:r>
              <a:rPr lang="fr-FR" sz="2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selon des  degrés de mutation variables.</a:t>
            </a:r>
            <a:endParaRPr lang="fr-FR" sz="2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56881" y="772341"/>
            <a:ext cx="9974976" cy="468676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20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167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257811" y="5581803"/>
            <a:ext cx="119341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Histogramme montrant les résultats de </a:t>
            </a:r>
            <a:r>
              <a:rPr lang="fr-FR" sz="2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l’application des algorithmes génétiques sur 10 </a:t>
            </a:r>
            <a:r>
              <a:rPr lang="fr-FR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fichiers </a:t>
            </a:r>
            <a:r>
              <a:rPr lang="fr-FR" sz="2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du </a:t>
            </a:r>
            <a:r>
              <a:rPr lang="fr-FR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Benchmarks </a:t>
            </a:r>
            <a:r>
              <a:rPr lang="fr-FR" sz="2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UUF-75 selon des  degrés de mutation variables.</a:t>
            </a:r>
            <a:endParaRPr lang="fr-FR" sz="2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881" y="986446"/>
            <a:ext cx="9948378" cy="425855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5218" y="772341"/>
            <a:ext cx="10263116" cy="459535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21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502553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26545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smtClean="0">
                <a:latin typeface="Bahnschrift" panose="020B0502040204020203" pitchFamily="34" charset="0"/>
              </a:rPr>
              <a:t> </a:t>
            </a:r>
          </a:p>
          <a:p>
            <a:pPr algn="ctr"/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181330" y="159301"/>
            <a:ext cx="11776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paramètres empiriques : 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206502" y="1040177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>
                <a:solidFill>
                  <a:srgbClr val="FFC000"/>
                </a:solidFill>
                <a:latin typeface="Bahnschrift" panose="020B0502040204020203" pitchFamily="34" charset="0"/>
              </a:rPr>
              <a:t>M=</a:t>
            </a:r>
            <a:r>
              <a:rPr lang="fr-FR" sz="24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100</a:t>
            </a:r>
            <a:endParaRPr lang="fr-FR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5504840" y="1011382"/>
            <a:ext cx="2731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>
                <a:solidFill>
                  <a:srgbClr val="FFC000"/>
                </a:solidFill>
                <a:latin typeface="Bahnschrift" panose="020B0502040204020203" pitchFamily="34" charset="0"/>
              </a:rPr>
              <a:t>Taux croisement= </a:t>
            </a:r>
            <a:r>
              <a:rPr lang="fr-FR" sz="24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1</a:t>
            </a:r>
            <a:endParaRPr lang="fr-FR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2262146" y="1011383"/>
            <a:ext cx="19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>
                <a:solidFill>
                  <a:srgbClr val="FFC000"/>
                </a:solidFill>
                <a:latin typeface="Bahnschrift" panose="020B0502040204020203" pitchFamily="34" charset="0"/>
              </a:rPr>
              <a:t>Max_iter=</a:t>
            </a:r>
            <a:r>
              <a:rPr lang="fr-FR" sz="24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100</a:t>
            </a:r>
            <a:endParaRPr lang="fr-FR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921170" y="1003433"/>
            <a:ext cx="3089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>
                <a:solidFill>
                  <a:srgbClr val="FFC000"/>
                </a:solidFill>
                <a:latin typeface="Bahnschrift" panose="020B0502040204020203" pitchFamily="34" charset="0"/>
              </a:rPr>
              <a:t>Taux de mutation=</a:t>
            </a:r>
            <a:r>
              <a:rPr lang="fr-FR" sz="24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 0.4</a:t>
            </a:r>
            <a:endParaRPr lang="fr-FR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1621766"/>
            <a:ext cx="10583334" cy="5089586"/>
          </a:xfrm>
          <a:prstGeom prst="rect">
            <a:avLst/>
          </a:prstGeom>
        </p:spPr>
      </p:pic>
      <p:cxnSp>
        <p:nvCxnSpPr>
          <p:cNvPr id="12" name="Connecteur droit 11"/>
          <p:cNvCxnSpPr/>
          <p:nvPr/>
        </p:nvCxnSpPr>
        <p:spPr>
          <a:xfrm>
            <a:off x="323607" y="656764"/>
            <a:ext cx="4143462" cy="2575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space réservé du numéro de diapositive 1"/>
          <p:cNvSpPr txBox="1">
            <a:spLocks/>
          </p:cNvSpPr>
          <p:nvPr/>
        </p:nvSpPr>
        <p:spPr>
          <a:xfrm>
            <a:off x="8921170" y="6474743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22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405821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Rectangle 18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Discussion des résultats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245" name="Group 244">
            <a:extLst>
              <a:ext uri="{FF2B5EF4-FFF2-40B4-BE49-F238E27FC236}">
                <a16:creationId xmlns:a16="http://schemas.microsoft.com/office/drawing/2014/main" xmlns="" id="{9102A088-566A-4D12-AF2B-EFF4B155A3AA}"/>
              </a:ext>
            </a:extLst>
          </p:cNvPr>
          <p:cNvGrpSpPr/>
          <p:nvPr/>
        </p:nvGrpSpPr>
        <p:grpSpPr>
          <a:xfrm>
            <a:off x="0" y="1525191"/>
            <a:ext cx="12194471" cy="1341439"/>
            <a:chOff x="296589" y="1557817"/>
            <a:chExt cx="11897882" cy="130881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xmlns="" id="{541E17EC-BBAE-4EE4-919E-4186C1973971}"/>
                </a:ext>
              </a:extLst>
            </p:cNvPr>
            <p:cNvSpPr/>
            <p:nvPr/>
          </p:nvSpPr>
          <p:spPr>
            <a:xfrm>
              <a:off x="3852805" y="2054884"/>
              <a:ext cx="314683" cy="31468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xmlns="" id="{B97033E4-3712-4063-85B5-8FD5B3642D70}"/>
                </a:ext>
              </a:extLst>
            </p:cNvPr>
            <p:cNvSpPr/>
            <p:nvPr/>
          </p:nvSpPr>
          <p:spPr>
            <a:xfrm rot="10800000">
              <a:off x="5343938" y="2054884"/>
              <a:ext cx="314683" cy="31468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8" name="그룹 247">
              <a:extLst>
                <a:ext uri="{FF2B5EF4-FFF2-40B4-BE49-F238E27FC236}">
                  <a16:creationId xmlns:a16="http://schemas.microsoft.com/office/drawing/2014/main" xmlns="" id="{051D963F-462D-4A1A-AED9-F5D34AC18B6D}"/>
                </a:ext>
              </a:extLst>
            </p:cNvPr>
            <p:cNvGrpSpPr/>
            <p:nvPr/>
          </p:nvGrpSpPr>
          <p:grpSpPr>
            <a:xfrm>
              <a:off x="4255789" y="2210915"/>
              <a:ext cx="1048549" cy="655715"/>
              <a:chOff x="1650385" y="6129099"/>
              <a:chExt cx="724883" cy="453308"/>
            </a:xfrm>
            <a:solidFill>
              <a:schemeClr val="accent2"/>
            </a:solidFill>
          </p:grpSpPr>
          <p:sp>
            <p:nvSpPr>
              <p:cNvPr id="236" name="Oval 235">
                <a:extLst>
                  <a:ext uri="{FF2B5EF4-FFF2-40B4-BE49-F238E27FC236}">
                    <a16:creationId xmlns:a16="http://schemas.microsoft.com/office/drawing/2014/main" xmlns="" id="{A467EB39-9F2C-438D-B7F9-0B4673BF9E9A}"/>
                  </a:ext>
                </a:extLst>
              </p:cNvPr>
              <p:cNvSpPr/>
              <p:nvPr/>
            </p:nvSpPr>
            <p:spPr>
              <a:xfrm rot="10800000">
                <a:off x="2197275" y="6293467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xmlns="" id="{B1622B2C-6F53-49EA-B4B5-F286B4C1C059}"/>
                  </a:ext>
                </a:extLst>
              </p:cNvPr>
              <p:cNvSpPr/>
              <p:nvPr/>
            </p:nvSpPr>
            <p:spPr>
              <a:xfrm>
                <a:off x="2256605" y="6129099"/>
                <a:ext cx="59331" cy="19964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xmlns="" id="{D594FD58-E490-4FE6-BA11-5B15F1DF19A0}"/>
                  </a:ext>
                </a:extLst>
              </p:cNvPr>
              <p:cNvSpPr/>
              <p:nvPr/>
            </p:nvSpPr>
            <p:spPr>
              <a:xfrm rot="10800000">
                <a:off x="2011682" y="6417006"/>
                <a:ext cx="158216" cy="15821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xmlns="" id="{15B585BD-F3D4-4555-BD10-B613A84B6DC4}"/>
                  </a:ext>
                </a:extLst>
              </p:cNvPr>
              <p:cNvSpPr/>
              <p:nvPr/>
            </p:nvSpPr>
            <p:spPr>
              <a:xfrm>
                <a:off x="2061124" y="6129099"/>
                <a:ext cx="59331" cy="29861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40" name="Oval 239">
                <a:extLst>
                  <a:ext uri="{FF2B5EF4-FFF2-40B4-BE49-F238E27FC236}">
                    <a16:creationId xmlns:a16="http://schemas.microsoft.com/office/drawing/2014/main" xmlns="" id="{416A11FC-6408-460F-AD0B-4679C8E79642}"/>
                  </a:ext>
                </a:extLst>
              </p:cNvPr>
              <p:cNvSpPr/>
              <p:nvPr/>
            </p:nvSpPr>
            <p:spPr>
              <a:xfrm rot="10800000">
                <a:off x="1835978" y="6443968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xmlns="" id="{B8295049-D904-4F98-A650-5C2CD38FF270}"/>
                  </a:ext>
                </a:extLst>
              </p:cNvPr>
              <p:cNvSpPr/>
              <p:nvPr/>
            </p:nvSpPr>
            <p:spPr>
              <a:xfrm>
                <a:off x="1875531" y="6134265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42" name="Oval 241">
                <a:extLst>
                  <a:ext uri="{FF2B5EF4-FFF2-40B4-BE49-F238E27FC236}">
                    <a16:creationId xmlns:a16="http://schemas.microsoft.com/office/drawing/2014/main" xmlns="" id="{4496DD3C-A98B-4617-99D3-574678A6EA35}"/>
                  </a:ext>
                </a:extLst>
              </p:cNvPr>
              <p:cNvSpPr/>
              <p:nvPr/>
            </p:nvSpPr>
            <p:spPr>
              <a:xfrm rot="10800000">
                <a:off x="1650385" y="6354893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xmlns="" id="{F45DFB6C-772C-41C5-9083-FCC1A03853CA}"/>
                  </a:ext>
                </a:extLst>
              </p:cNvPr>
              <p:cNvSpPr/>
              <p:nvPr/>
            </p:nvSpPr>
            <p:spPr>
              <a:xfrm>
                <a:off x="1680050" y="6130006"/>
                <a:ext cx="59331" cy="2316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9" name="그룹 246">
              <a:extLst>
                <a:ext uri="{FF2B5EF4-FFF2-40B4-BE49-F238E27FC236}">
                  <a16:creationId xmlns:a16="http://schemas.microsoft.com/office/drawing/2014/main" xmlns="" id="{E8FB200D-113E-496A-920E-BC43864E6C79}"/>
                </a:ext>
              </a:extLst>
            </p:cNvPr>
            <p:cNvGrpSpPr/>
            <p:nvPr/>
          </p:nvGrpSpPr>
          <p:grpSpPr>
            <a:xfrm>
              <a:off x="5349728" y="1557823"/>
              <a:ext cx="1402833" cy="811745"/>
              <a:chOff x="2406647" y="5677604"/>
              <a:chExt cx="969807" cy="561175"/>
            </a:xfrm>
            <a:solidFill>
              <a:schemeClr val="accent2"/>
            </a:solidFill>
          </p:grpSpPr>
          <p:sp>
            <p:nvSpPr>
              <p:cNvPr id="227" name="Oval 226">
                <a:extLst>
                  <a:ext uri="{FF2B5EF4-FFF2-40B4-BE49-F238E27FC236}">
                    <a16:creationId xmlns:a16="http://schemas.microsoft.com/office/drawing/2014/main" xmlns="" id="{0CCF5480-C536-4D00-99BE-487905895D61}"/>
                  </a:ext>
                </a:extLst>
              </p:cNvPr>
              <p:cNvSpPr/>
              <p:nvPr/>
            </p:nvSpPr>
            <p:spPr>
              <a:xfrm>
                <a:off x="2406647" y="6021232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xmlns="" id="{172B5A5C-E770-4FD5-BCDF-4DAABCEFB673}"/>
                  </a:ext>
                </a:extLst>
              </p:cNvPr>
              <p:cNvSpPr/>
              <p:nvPr/>
            </p:nvSpPr>
            <p:spPr>
              <a:xfrm>
                <a:off x="2651571" y="5788551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xmlns="" id="{E2947E48-5947-4824-890C-E968C9EE7D8A}"/>
                  </a:ext>
                </a:extLst>
              </p:cNvPr>
              <p:cNvSpPr/>
              <p:nvPr/>
            </p:nvSpPr>
            <p:spPr>
              <a:xfrm rot="10800000">
                <a:off x="2710903" y="5931271"/>
                <a:ext cx="59331" cy="19964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xmlns="" id="{A086C55D-3240-447D-A210-F235FB1C2DAB}"/>
                  </a:ext>
                </a:extLst>
              </p:cNvPr>
              <p:cNvSpPr/>
              <p:nvPr/>
            </p:nvSpPr>
            <p:spPr>
              <a:xfrm>
                <a:off x="2856940" y="5684789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xmlns="" id="{2C257C28-ADF5-4288-A801-3FA1BB552C73}"/>
                  </a:ext>
                </a:extLst>
              </p:cNvPr>
              <p:cNvSpPr/>
              <p:nvPr/>
            </p:nvSpPr>
            <p:spPr>
              <a:xfrm rot="10800000">
                <a:off x="2906384" y="5832302"/>
                <a:ext cx="59331" cy="29861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xmlns="" id="{B9E5501C-D171-4379-BA28-0AE1FBB70B08}"/>
                  </a:ext>
                </a:extLst>
              </p:cNvPr>
              <p:cNvSpPr/>
              <p:nvPr/>
            </p:nvSpPr>
            <p:spPr>
              <a:xfrm>
                <a:off x="3052422" y="5677604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xmlns="" id="{005F41A6-12F1-4AB2-8B32-AAEAF7EFC538}"/>
                  </a:ext>
                </a:extLst>
              </p:cNvPr>
              <p:cNvSpPr/>
              <p:nvPr/>
            </p:nvSpPr>
            <p:spPr>
              <a:xfrm rot="10800000">
                <a:off x="3091977" y="5809314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4" name="Oval 233">
                <a:extLst>
                  <a:ext uri="{FF2B5EF4-FFF2-40B4-BE49-F238E27FC236}">
                    <a16:creationId xmlns:a16="http://schemas.microsoft.com/office/drawing/2014/main" xmlns="" id="{A5AC2B0D-4B49-4021-8AA6-ECA958D52E04}"/>
                  </a:ext>
                </a:extLst>
              </p:cNvPr>
              <p:cNvSpPr/>
              <p:nvPr/>
            </p:nvSpPr>
            <p:spPr>
              <a:xfrm>
                <a:off x="3257792" y="5786456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xmlns="" id="{29E61069-088D-4AFD-9170-860466A7C0EC}"/>
                  </a:ext>
                </a:extLst>
              </p:cNvPr>
              <p:cNvSpPr/>
              <p:nvPr/>
            </p:nvSpPr>
            <p:spPr>
              <a:xfrm rot="10800000">
                <a:off x="3287458" y="5898389"/>
                <a:ext cx="59331" cy="2316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0" name="그룹 243">
              <a:extLst>
                <a:ext uri="{FF2B5EF4-FFF2-40B4-BE49-F238E27FC236}">
                  <a16:creationId xmlns:a16="http://schemas.microsoft.com/office/drawing/2014/main" xmlns="" id="{31C6F207-7577-47A8-933E-D3F984A21122}"/>
                </a:ext>
              </a:extLst>
            </p:cNvPr>
            <p:cNvGrpSpPr/>
            <p:nvPr/>
          </p:nvGrpSpPr>
          <p:grpSpPr>
            <a:xfrm>
              <a:off x="7238054" y="2210913"/>
              <a:ext cx="1048549" cy="655715"/>
              <a:chOff x="3712085" y="6129098"/>
              <a:chExt cx="724883" cy="453308"/>
            </a:xfrm>
            <a:solidFill>
              <a:schemeClr val="accent2"/>
            </a:solidFill>
          </p:grpSpPr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xmlns="" id="{20503670-10D9-4E26-9822-461D9D903041}"/>
                  </a:ext>
                </a:extLst>
              </p:cNvPr>
              <p:cNvSpPr/>
              <p:nvPr/>
            </p:nvSpPr>
            <p:spPr>
              <a:xfrm rot="10800000">
                <a:off x="4258975" y="6293466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xmlns="" id="{63327BD7-4497-4A5B-A643-861FF2F5839F}"/>
                  </a:ext>
                </a:extLst>
              </p:cNvPr>
              <p:cNvSpPr/>
              <p:nvPr/>
            </p:nvSpPr>
            <p:spPr>
              <a:xfrm>
                <a:off x="4318305" y="6129098"/>
                <a:ext cx="59331" cy="19964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xmlns="" id="{F2485920-0363-41F1-A9B9-E69AFD1E3E23}"/>
                  </a:ext>
                </a:extLst>
              </p:cNvPr>
              <p:cNvSpPr/>
              <p:nvPr/>
            </p:nvSpPr>
            <p:spPr>
              <a:xfrm rot="10800000">
                <a:off x="4073382" y="6417005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xmlns="" id="{622E8AD9-D498-4FA1-B913-79ED65147FAB}"/>
                  </a:ext>
                </a:extLst>
              </p:cNvPr>
              <p:cNvSpPr/>
              <p:nvPr/>
            </p:nvSpPr>
            <p:spPr>
              <a:xfrm>
                <a:off x="4122824" y="6129098"/>
                <a:ext cx="59331" cy="29861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xmlns="" id="{2DC00F80-AF99-4DE0-BF55-B578A6EC46A1}"/>
                  </a:ext>
                </a:extLst>
              </p:cNvPr>
              <p:cNvSpPr/>
              <p:nvPr/>
            </p:nvSpPr>
            <p:spPr>
              <a:xfrm rot="10800000">
                <a:off x="3897678" y="6443967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xmlns="" id="{BE174564-B272-4475-B8DE-B2DD9CE4D042}"/>
                  </a:ext>
                </a:extLst>
              </p:cNvPr>
              <p:cNvSpPr/>
              <p:nvPr/>
            </p:nvSpPr>
            <p:spPr>
              <a:xfrm>
                <a:off x="3937231" y="6134264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xmlns="" id="{61295E10-FDCB-4D02-93F5-524A91D8C677}"/>
                  </a:ext>
                </a:extLst>
              </p:cNvPr>
              <p:cNvSpPr/>
              <p:nvPr/>
            </p:nvSpPr>
            <p:spPr>
              <a:xfrm rot="10800000">
                <a:off x="3712085" y="6354892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xmlns="" id="{5EF4789C-6389-4760-992D-3E24E2F6FA49}"/>
                  </a:ext>
                </a:extLst>
              </p:cNvPr>
              <p:cNvSpPr/>
              <p:nvPr/>
            </p:nvSpPr>
            <p:spPr>
              <a:xfrm>
                <a:off x="3741750" y="6130005"/>
                <a:ext cx="59331" cy="2316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1" name="그룹 242">
              <a:extLst>
                <a:ext uri="{FF2B5EF4-FFF2-40B4-BE49-F238E27FC236}">
                  <a16:creationId xmlns:a16="http://schemas.microsoft.com/office/drawing/2014/main" xmlns="" id="{5D171C90-A7BD-4C62-A230-E62F8F55E3E0}"/>
                </a:ext>
              </a:extLst>
            </p:cNvPr>
            <p:cNvGrpSpPr/>
            <p:nvPr/>
          </p:nvGrpSpPr>
          <p:grpSpPr>
            <a:xfrm>
              <a:off x="8326202" y="1557823"/>
              <a:ext cx="1408624" cy="811745"/>
              <a:chOff x="4464344" y="5677604"/>
              <a:chExt cx="973810" cy="561175"/>
            </a:xfrm>
            <a:solidFill>
              <a:schemeClr val="accent2"/>
            </a:solidFill>
          </p:grpSpPr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xmlns="" id="{37C7ED17-3197-450E-9646-7E25DB470EF3}"/>
                  </a:ext>
                </a:extLst>
              </p:cNvPr>
              <p:cNvSpPr/>
              <p:nvPr/>
            </p:nvSpPr>
            <p:spPr>
              <a:xfrm rot="10800000">
                <a:off x="4464344" y="6021231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xmlns="" id="{223D017D-4591-46BB-8BDB-4372103D6F13}"/>
                  </a:ext>
                </a:extLst>
              </p:cNvPr>
              <p:cNvSpPr/>
              <p:nvPr/>
            </p:nvSpPr>
            <p:spPr>
              <a:xfrm>
                <a:off x="4468347" y="6021232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xmlns="" id="{8636C3C2-CA9E-43D3-9FA5-1750C4CD2267}"/>
                  </a:ext>
                </a:extLst>
              </p:cNvPr>
              <p:cNvSpPr/>
              <p:nvPr/>
            </p:nvSpPr>
            <p:spPr>
              <a:xfrm>
                <a:off x="4713271" y="5788551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xmlns="" id="{2167F7DC-8FC0-46B6-A539-8ADE40763104}"/>
                  </a:ext>
                </a:extLst>
              </p:cNvPr>
              <p:cNvSpPr/>
              <p:nvPr/>
            </p:nvSpPr>
            <p:spPr>
              <a:xfrm rot="10800000">
                <a:off x="4772603" y="5931271"/>
                <a:ext cx="59331" cy="19964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xmlns="" id="{610D850A-7B22-46F8-9498-C9051F76C139}"/>
                  </a:ext>
                </a:extLst>
              </p:cNvPr>
              <p:cNvSpPr/>
              <p:nvPr/>
            </p:nvSpPr>
            <p:spPr>
              <a:xfrm>
                <a:off x="4918640" y="5684789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xmlns="" id="{0177DB97-DDF7-482E-9879-F6EDB71576B2}"/>
                  </a:ext>
                </a:extLst>
              </p:cNvPr>
              <p:cNvSpPr/>
              <p:nvPr/>
            </p:nvSpPr>
            <p:spPr>
              <a:xfrm rot="10800000">
                <a:off x="4968084" y="5832302"/>
                <a:ext cx="59331" cy="29861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xmlns="" id="{B9AB7403-058E-4726-9B9F-91B55BFD7656}"/>
                  </a:ext>
                </a:extLst>
              </p:cNvPr>
              <p:cNvSpPr/>
              <p:nvPr/>
            </p:nvSpPr>
            <p:spPr>
              <a:xfrm>
                <a:off x="5114122" y="5677604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xmlns="" id="{AA7D83DA-1A1F-46C3-83E1-A811EFC5EEE6}"/>
                  </a:ext>
                </a:extLst>
              </p:cNvPr>
              <p:cNvSpPr/>
              <p:nvPr/>
            </p:nvSpPr>
            <p:spPr>
              <a:xfrm rot="10800000">
                <a:off x="5153677" y="5809314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xmlns="" id="{EAA0D144-BF86-4380-B39D-E8CB1E3CD684}"/>
                  </a:ext>
                </a:extLst>
              </p:cNvPr>
              <p:cNvSpPr/>
              <p:nvPr/>
            </p:nvSpPr>
            <p:spPr>
              <a:xfrm>
                <a:off x="5319492" y="5786456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xmlns="" id="{F3A9D832-EA22-4020-968A-9448AE06CC4C}"/>
                  </a:ext>
                </a:extLst>
              </p:cNvPr>
              <p:cNvSpPr/>
              <p:nvPr/>
            </p:nvSpPr>
            <p:spPr>
              <a:xfrm rot="10800000">
                <a:off x="5349158" y="5898389"/>
                <a:ext cx="59331" cy="2316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2" name="그룹 239">
              <a:extLst>
                <a:ext uri="{FF2B5EF4-FFF2-40B4-BE49-F238E27FC236}">
                  <a16:creationId xmlns:a16="http://schemas.microsoft.com/office/drawing/2014/main" xmlns="" id="{ED95F66A-E89B-4327-AD27-ECE09346E417}"/>
                </a:ext>
              </a:extLst>
            </p:cNvPr>
            <p:cNvGrpSpPr/>
            <p:nvPr/>
          </p:nvGrpSpPr>
          <p:grpSpPr>
            <a:xfrm>
              <a:off x="10220320" y="2210913"/>
              <a:ext cx="1048547" cy="655715"/>
              <a:chOff x="5773786" y="6129098"/>
              <a:chExt cx="724882" cy="453308"/>
            </a:xfrm>
            <a:solidFill>
              <a:schemeClr val="accent2"/>
            </a:solidFill>
          </p:grpSpPr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xmlns="" id="{74A38E9D-14AB-45EE-84EA-172E4697353E}"/>
                  </a:ext>
                </a:extLst>
              </p:cNvPr>
              <p:cNvSpPr/>
              <p:nvPr/>
            </p:nvSpPr>
            <p:spPr>
              <a:xfrm rot="10800000">
                <a:off x="6320675" y="6293466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xmlns="" id="{0AF83754-C116-4960-A96A-57B676495C57}"/>
                  </a:ext>
                </a:extLst>
              </p:cNvPr>
              <p:cNvSpPr/>
              <p:nvPr/>
            </p:nvSpPr>
            <p:spPr>
              <a:xfrm>
                <a:off x="6380005" y="6129098"/>
                <a:ext cx="59331" cy="19964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xmlns="" id="{F782BAB8-B7E4-43CB-8B80-57C7B433200C}"/>
                  </a:ext>
                </a:extLst>
              </p:cNvPr>
              <p:cNvSpPr/>
              <p:nvPr/>
            </p:nvSpPr>
            <p:spPr>
              <a:xfrm rot="10800000">
                <a:off x="6135082" y="6417005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xmlns="" id="{AB54B743-306D-43A2-AE30-4DA7DDCDB251}"/>
                  </a:ext>
                </a:extLst>
              </p:cNvPr>
              <p:cNvSpPr/>
              <p:nvPr/>
            </p:nvSpPr>
            <p:spPr>
              <a:xfrm>
                <a:off x="6184524" y="6129098"/>
                <a:ext cx="59331" cy="29861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xmlns="" id="{37A3B173-4938-4E9F-891F-6EF4BB0845FB}"/>
                  </a:ext>
                </a:extLst>
              </p:cNvPr>
              <p:cNvSpPr/>
              <p:nvPr/>
            </p:nvSpPr>
            <p:spPr>
              <a:xfrm rot="10800000">
                <a:off x="5959378" y="6443967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xmlns="" id="{84306541-63A2-4D1C-91DA-E7D6A66DF3BA}"/>
                  </a:ext>
                </a:extLst>
              </p:cNvPr>
              <p:cNvSpPr/>
              <p:nvPr/>
            </p:nvSpPr>
            <p:spPr>
              <a:xfrm>
                <a:off x="5998931" y="6134264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xmlns="" id="{EFBD59F2-536C-45C6-B79D-9CC0E54ABED8}"/>
                  </a:ext>
                </a:extLst>
              </p:cNvPr>
              <p:cNvSpPr/>
              <p:nvPr/>
            </p:nvSpPr>
            <p:spPr>
              <a:xfrm rot="10800000">
                <a:off x="5773786" y="6354892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xmlns="" id="{798A9AAE-E857-4064-85F9-24C370E7A44A}"/>
                  </a:ext>
                </a:extLst>
              </p:cNvPr>
              <p:cNvSpPr/>
              <p:nvPr/>
            </p:nvSpPr>
            <p:spPr>
              <a:xfrm>
                <a:off x="5803450" y="6130005"/>
                <a:ext cx="59331" cy="2316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5" name="그룹 261">
              <a:extLst>
                <a:ext uri="{FF2B5EF4-FFF2-40B4-BE49-F238E27FC236}">
                  <a16:creationId xmlns:a16="http://schemas.microsoft.com/office/drawing/2014/main" xmlns="" id="{B68D133E-F9E7-49E2-B0DC-39E39C4FCBDC}"/>
                </a:ext>
              </a:extLst>
            </p:cNvPr>
            <p:cNvGrpSpPr/>
            <p:nvPr/>
          </p:nvGrpSpPr>
          <p:grpSpPr>
            <a:xfrm>
              <a:off x="2361673" y="1557823"/>
              <a:ext cx="1408624" cy="811745"/>
              <a:chOff x="340944" y="5677604"/>
              <a:chExt cx="973810" cy="561175"/>
            </a:xfrm>
            <a:solidFill>
              <a:schemeClr val="accent2"/>
            </a:solidFill>
          </p:grpSpPr>
          <p:sp>
            <p:nvSpPr>
              <p:cNvPr id="173" name="Oval 172">
                <a:extLst>
                  <a:ext uri="{FF2B5EF4-FFF2-40B4-BE49-F238E27FC236}">
                    <a16:creationId xmlns:a16="http://schemas.microsoft.com/office/drawing/2014/main" xmlns="" id="{2E723C0B-7CF6-4F5C-AE68-67A9F49BEB11}"/>
                  </a:ext>
                </a:extLst>
              </p:cNvPr>
              <p:cNvSpPr/>
              <p:nvPr/>
            </p:nvSpPr>
            <p:spPr>
              <a:xfrm>
                <a:off x="344947" y="6021232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4" name="Oval 173">
                <a:extLst>
                  <a:ext uri="{FF2B5EF4-FFF2-40B4-BE49-F238E27FC236}">
                    <a16:creationId xmlns:a16="http://schemas.microsoft.com/office/drawing/2014/main" xmlns="" id="{5E58E035-FB7F-430B-8A1B-4FFF1F1470DE}"/>
                  </a:ext>
                </a:extLst>
              </p:cNvPr>
              <p:cNvSpPr/>
              <p:nvPr/>
            </p:nvSpPr>
            <p:spPr>
              <a:xfrm>
                <a:off x="589871" y="5788551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5" name="Rectangle 174">
                <a:extLst>
                  <a:ext uri="{FF2B5EF4-FFF2-40B4-BE49-F238E27FC236}">
                    <a16:creationId xmlns:a16="http://schemas.microsoft.com/office/drawing/2014/main" xmlns="" id="{AC895208-BF4D-444C-A9C3-EA36FA69E6EC}"/>
                  </a:ext>
                </a:extLst>
              </p:cNvPr>
              <p:cNvSpPr/>
              <p:nvPr/>
            </p:nvSpPr>
            <p:spPr>
              <a:xfrm rot="10800000">
                <a:off x="649203" y="5931271"/>
                <a:ext cx="59331" cy="19964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6" name="Oval 175">
                <a:extLst>
                  <a:ext uri="{FF2B5EF4-FFF2-40B4-BE49-F238E27FC236}">
                    <a16:creationId xmlns:a16="http://schemas.microsoft.com/office/drawing/2014/main" xmlns="" id="{85391C2B-91E8-443C-A3A1-A2B9E7341E00}"/>
                  </a:ext>
                </a:extLst>
              </p:cNvPr>
              <p:cNvSpPr/>
              <p:nvPr/>
            </p:nvSpPr>
            <p:spPr>
              <a:xfrm>
                <a:off x="795240" y="5684789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xmlns="" id="{247EB58F-7461-4791-905B-5B3E934976AC}"/>
                  </a:ext>
                </a:extLst>
              </p:cNvPr>
              <p:cNvSpPr/>
              <p:nvPr/>
            </p:nvSpPr>
            <p:spPr>
              <a:xfrm rot="10800000">
                <a:off x="844684" y="5832302"/>
                <a:ext cx="59331" cy="29861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8" name="Oval 177">
                <a:extLst>
                  <a:ext uri="{FF2B5EF4-FFF2-40B4-BE49-F238E27FC236}">
                    <a16:creationId xmlns:a16="http://schemas.microsoft.com/office/drawing/2014/main" xmlns="" id="{219B99DE-0FED-4B7F-A0EA-8B3FF1D82FDB}"/>
                  </a:ext>
                </a:extLst>
              </p:cNvPr>
              <p:cNvSpPr/>
              <p:nvPr/>
            </p:nvSpPr>
            <p:spPr>
              <a:xfrm>
                <a:off x="990722" y="5677604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xmlns="" id="{322028D5-D999-44A4-9BEB-C61A53DF90BD}"/>
                  </a:ext>
                </a:extLst>
              </p:cNvPr>
              <p:cNvSpPr/>
              <p:nvPr/>
            </p:nvSpPr>
            <p:spPr>
              <a:xfrm rot="10800000">
                <a:off x="1030277" y="5809314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0" name="Oval 179">
                <a:extLst>
                  <a:ext uri="{FF2B5EF4-FFF2-40B4-BE49-F238E27FC236}">
                    <a16:creationId xmlns:a16="http://schemas.microsoft.com/office/drawing/2014/main" xmlns="" id="{A3539660-DC4A-44C9-9DB9-7011881C7F42}"/>
                  </a:ext>
                </a:extLst>
              </p:cNvPr>
              <p:cNvSpPr/>
              <p:nvPr/>
            </p:nvSpPr>
            <p:spPr>
              <a:xfrm>
                <a:off x="1196092" y="5786456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xmlns="" id="{3DB4E9FC-53D4-4684-8174-92A5F4D00782}"/>
                  </a:ext>
                </a:extLst>
              </p:cNvPr>
              <p:cNvSpPr/>
              <p:nvPr/>
            </p:nvSpPr>
            <p:spPr>
              <a:xfrm rot="10800000">
                <a:off x="1225758" y="5898389"/>
                <a:ext cx="59331" cy="2316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2" name="Oval 181">
                <a:extLst>
                  <a:ext uri="{FF2B5EF4-FFF2-40B4-BE49-F238E27FC236}">
                    <a16:creationId xmlns:a16="http://schemas.microsoft.com/office/drawing/2014/main" xmlns="" id="{763186FC-1224-47DC-B11F-05C122BB86EF}"/>
                  </a:ext>
                </a:extLst>
              </p:cNvPr>
              <p:cNvSpPr/>
              <p:nvPr/>
            </p:nvSpPr>
            <p:spPr>
              <a:xfrm rot="10800000">
                <a:off x="340944" y="6021231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6" name="그룹 248">
              <a:extLst>
                <a:ext uri="{FF2B5EF4-FFF2-40B4-BE49-F238E27FC236}">
                  <a16:creationId xmlns:a16="http://schemas.microsoft.com/office/drawing/2014/main" xmlns="" id="{A1C54A1C-DF10-4CD6-B69E-D379A50CC694}"/>
                </a:ext>
              </a:extLst>
            </p:cNvPr>
            <p:cNvGrpSpPr/>
            <p:nvPr/>
          </p:nvGrpSpPr>
          <p:grpSpPr>
            <a:xfrm>
              <a:off x="2764660" y="2206062"/>
              <a:ext cx="1048547" cy="660566"/>
              <a:chOff x="619537" y="6125745"/>
              <a:chExt cx="724882" cy="456662"/>
            </a:xfrm>
            <a:solidFill>
              <a:schemeClr val="accent5"/>
            </a:solidFill>
          </p:grpSpPr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xmlns="" id="{11FA94EF-5405-40F0-96B1-0BF5E3194E8E}"/>
                  </a:ext>
                </a:extLst>
              </p:cNvPr>
              <p:cNvSpPr/>
              <p:nvPr/>
            </p:nvSpPr>
            <p:spPr>
              <a:xfrm>
                <a:off x="649202" y="6125746"/>
                <a:ext cx="59331" cy="23494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6" name="Oval 165">
                <a:extLst>
                  <a:ext uri="{FF2B5EF4-FFF2-40B4-BE49-F238E27FC236}">
                    <a16:creationId xmlns:a16="http://schemas.microsoft.com/office/drawing/2014/main" xmlns="" id="{D4D34517-E425-43B2-9201-6DF7312C6FE9}"/>
                  </a:ext>
                </a:extLst>
              </p:cNvPr>
              <p:cNvSpPr/>
              <p:nvPr/>
            </p:nvSpPr>
            <p:spPr>
              <a:xfrm>
                <a:off x="619537" y="6352798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xmlns="" id="{8C1DE80F-1579-46E7-8785-8AA82C13348F}"/>
                  </a:ext>
                </a:extLst>
              </p:cNvPr>
              <p:cNvSpPr/>
              <p:nvPr/>
            </p:nvSpPr>
            <p:spPr>
              <a:xfrm>
                <a:off x="805129" y="6436782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xmlns="" id="{D20066CF-252C-4082-ABF6-CB75A750121E}"/>
                  </a:ext>
                </a:extLst>
              </p:cNvPr>
              <p:cNvSpPr/>
              <p:nvPr/>
            </p:nvSpPr>
            <p:spPr>
              <a:xfrm>
                <a:off x="844683" y="6130912"/>
                <a:ext cx="59331" cy="3342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xmlns="" id="{D07102F5-1554-45CB-AB40-AE7D5ED9B2AD}"/>
                  </a:ext>
                </a:extLst>
              </p:cNvPr>
              <p:cNvSpPr/>
              <p:nvPr/>
            </p:nvSpPr>
            <p:spPr>
              <a:xfrm>
                <a:off x="980833" y="6424191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xmlns="" id="{C1B90412-3CA5-410F-8C85-B1FC4760D738}"/>
                  </a:ext>
                </a:extLst>
              </p:cNvPr>
              <p:cNvSpPr/>
              <p:nvPr/>
            </p:nvSpPr>
            <p:spPr>
              <a:xfrm>
                <a:off x="1030276" y="6125746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1" name="Oval 170">
                <a:extLst>
                  <a:ext uri="{FF2B5EF4-FFF2-40B4-BE49-F238E27FC236}">
                    <a16:creationId xmlns:a16="http://schemas.microsoft.com/office/drawing/2014/main" xmlns="" id="{CD350C4E-7896-4F85-8AA8-BAEB94F83F14}"/>
                  </a:ext>
                </a:extLst>
              </p:cNvPr>
              <p:cNvSpPr/>
              <p:nvPr/>
            </p:nvSpPr>
            <p:spPr>
              <a:xfrm>
                <a:off x="1166426" y="6295562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xmlns="" id="{A537B228-61BA-4FA6-B0F1-10BF60289EF6}"/>
                  </a:ext>
                </a:extLst>
              </p:cNvPr>
              <p:cNvSpPr/>
              <p:nvPr/>
            </p:nvSpPr>
            <p:spPr>
              <a:xfrm>
                <a:off x="1225757" y="6125745"/>
                <a:ext cx="59331" cy="18120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7" name="그룹 259">
              <a:extLst>
                <a:ext uri="{FF2B5EF4-FFF2-40B4-BE49-F238E27FC236}">
                  <a16:creationId xmlns:a16="http://schemas.microsoft.com/office/drawing/2014/main" xmlns="" id="{71334C23-FE5C-40D9-BA5F-1E12433EF3C5}"/>
                </a:ext>
              </a:extLst>
            </p:cNvPr>
            <p:cNvGrpSpPr/>
            <p:nvPr/>
          </p:nvGrpSpPr>
          <p:grpSpPr>
            <a:xfrm>
              <a:off x="3858596" y="1557821"/>
              <a:ext cx="1402832" cy="811745"/>
              <a:chOff x="1375797" y="5677604"/>
              <a:chExt cx="969806" cy="561175"/>
            </a:xfrm>
            <a:solidFill>
              <a:schemeClr val="accent5"/>
            </a:solidFill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xmlns="" id="{84BB927F-7159-4F11-8D79-087EDFCBC90F}"/>
                  </a:ext>
                </a:extLst>
              </p:cNvPr>
              <p:cNvSpPr/>
              <p:nvPr/>
            </p:nvSpPr>
            <p:spPr>
              <a:xfrm rot="10800000">
                <a:off x="2256606" y="5899323"/>
                <a:ext cx="59331" cy="23494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xmlns="" id="{529805D0-0644-4287-A1D0-21D155FADA91}"/>
                  </a:ext>
                </a:extLst>
              </p:cNvPr>
              <p:cNvSpPr/>
              <p:nvPr/>
            </p:nvSpPr>
            <p:spPr>
              <a:xfrm rot="10800000">
                <a:off x="2226941" y="5788551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xmlns="" id="{6802E8EA-1AD8-4E6D-B90B-EBE30D5BCB9C}"/>
                  </a:ext>
                </a:extLst>
              </p:cNvPr>
              <p:cNvSpPr/>
              <p:nvPr/>
            </p:nvSpPr>
            <p:spPr>
              <a:xfrm rot="10800000">
                <a:off x="1375797" y="6021232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xmlns="" id="{D386BA4B-1392-4517-BCE5-CD5D1BBAD3ED}"/>
                  </a:ext>
                </a:extLst>
              </p:cNvPr>
              <p:cNvSpPr/>
              <p:nvPr/>
            </p:nvSpPr>
            <p:spPr>
              <a:xfrm rot="10800000">
                <a:off x="2021571" y="5684790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xmlns="" id="{12953A18-E59A-4D67-91C0-EAA2D4571735}"/>
                  </a:ext>
                </a:extLst>
              </p:cNvPr>
              <p:cNvSpPr/>
              <p:nvPr/>
            </p:nvSpPr>
            <p:spPr>
              <a:xfrm rot="10800000">
                <a:off x="2061125" y="5794846"/>
                <a:ext cx="59331" cy="3342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xmlns="" id="{0C8C700B-E397-4E84-9A6E-4BC300610D35}"/>
                  </a:ext>
                </a:extLst>
              </p:cNvPr>
              <p:cNvSpPr/>
              <p:nvPr/>
            </p:nvSpPr>
            <p:spPr>
              <a:xfrm rot="10800000">
                <a:off x="1826089" y="5677604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xmlns="" id="{92D86066-13B9-47FE-9B0D-1EF34B34BFB2}"/>
                  </a:ext>
                </a:extLst>
              </p:cNvPr>
              <p:cNvSpPr/>
              <p:nvPr/>
            </p:nvSpPr>
            <p:spPr>
              <a:xfrm rot="10800000">
                <a:off x="1875532" y="5817833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xmlns="" id="{0F01FC83-321B-47CD-BF32-77F78CA99B72}"/>
                  </a:ext>
                </a:extLst>
              </p:cNvPr>
              <p:cNvSpPr/>
              <p:nvPr/>
            </p:nvSpPr>
            <p:spPr>
              <a:xfrm rot="10800000">
                <a:off x="1620720" y="5786456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xmlns="" id="{E42742AD-D534-4488-9AF0-11A9DD765357}"/>
                  </a:ext>
                </a:extLst>
              </p:cNvPr>
              <p:cNvSpPr/>
              <p:nvPr/>
            </p:nvSpPr>
            <p:spPr>
              <a:xfrm rot="10800000">
                <a:off x="1680051" y="5953062"/>
                <a:ext cx="59331" cy="18120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8" name="그룹 245">
              <a:extLst>
                <a:ext uri="{FF2B5EF4-FFF2-40B4-BE49-F238E27FC236}">
                  <a16:creationId xmlns:a16="http://schemas.microsoft.com/office/drawing/2014/main" xmlns="" id="{ED3972D7-4ABE-45BE-A0EC-84AF69549FAC}"/>
                </a:ext>
              </a:extLst>
            </p:cNvPr>
            <p:cNvGrpSpPr/>
            <p:nvPr/>
          </p:nvGrpSpPr>
          <p:grpSpPr>
            <a:xfrm>
              <a:off x="5746924" y="2206062"/>
              <a:ext cx="1048547" cy="660566"/>
              <a:chOff x="2681237" y="6125745"/>
              <a:chExt cx="724882" cy="456662"/>
            </a:xfrm>
            <a:solidFill>
              <a:schemeClr val="accent5"/>
            </a:solidFill>
          </p:grpSpPr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xmlns="" id="{2AD4E4E7-59C1-4A53-8205-701A8A321DEF}"/>
                  </a:ext>
                </a:extLst>
              </p:cNvPr>
              <p:cNvSpPr/>
              <p:nvPr/>
            </p:nvSpPr>
            <p:spPr>
              <a:xfrm>
                <a:off x="2710902" y="6125746"/>
                <a:ext cx="59331" cy="23494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xmlns="" id="{8EC3EB79-795F-4AAA-B25B-737CE3EA9642}"/>
                  </a:ext>
                </a:extLst>
              </p:cNvPr>
              <p:cNvSpPr/>
              <p:nvPr/>
            </p:nvSpPr>
            <p:spPr>
              <a:xfrm>
                <a:off x="2681237" y="6352798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xmlns="" id="{47E679BB-9733-47A3-8C37-98B3A63626E7}"/>
                  </a:ext>
                </a:extLst>
              </p:cNvPr>
              <p:cNvSpPr/>
              <p:nvPr/>
            </p:nvSpPr>
            <p:spPr>
              <a:xfrm>
                <a:off x="2866829" y="6436782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xmlns="" id="{75ABF031-B0CB-4A35-9F3E-6775A1ADFCE7}"/>
                  </a:ext>
                </a:extLst>
              </p:cNvPr>
              <p:cNvSpPr/>
              <p:nvPr/>
            </p:nvSpPr>
            <p:spPr>
              <a:xfrm>
                <a:off x="2906383" y="6130912"/>
                <a:ext cx="59331" cy="3342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xmlns="" id="{B43B529E-F12D-4997-9632-B67384172B87}"/>
                  </a:ext>
                </a:extLst>
              </p:cNvPr>
              <p:cNvSpPr/>
              <p:nvPr/>
            </p:nvSpPr>
            <p:spPr>
              <a:xfrm>
                <a:off x="3042533" y="6424191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xmlns="" id="{52961FA6-5212-4474-BCB6-B89E4C9731A0}"/>
                  </a:ext>
                </a:extLst>
              </p:cNvPr>
              <p:cNvSpPr/>
              <p:nvPr/>
            </p:nvSpPr>
            <p:spPr>
              <a:xfrm>
                <a:off x="3091976" y="6125746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xmlns="" id="{E525F8AE-4AF5-465C-B822-FD00D557ABAB}"/>
                  </a:ext>
                </a:extLst>
              </p:cNvPr>
              <p:cNvSpPr/>
              <p:nvPr/>
            </p:nvSpPr>
            <p:spPr>
              <a:xfrm>
                <a:off x="3228126" y="6295562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xmlns="" id="{84A0A96C-ADAF-4466-883C-ACDCC57A34C7}"/>
                  </a:ext>
                </a:extLst>
              </p:cNvPr>
              <p:cNvSpPr/>
              <p:nvPr/>
            </p:nvSpPr>
            <p:spPr>
              <a:xfrm>
                <a:off x="3287457" y="6125745"/>
                <a:ext cx="59331" cy="18120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9" name="그룹 244">
              <a:extLst>
                <a:ext uri="{FF2B5EF4-FFF2-40B4-BE49-F238E27FC236}">
                  <a16:creationId xmlns:a16="http://schemas.microsoft.com/office/drawing/2014/main" xmlns="" id="{BB47601C-0E3B-44D7-9592-8356B6D24A29}"/>
                </a:ext>
              </a:extLst>
            </p:cNvPr>
            <p:cNvGrpSpPr/>
            <p:nvPr/>
          </p:nvGrpSpPr>
          <p:grpSpPr>
            <a:xfrm>
              <a:off x="6835070" y="1557820"/>
              <a:ext cx="1408622" cy="811747"/>
              <a:chOff x="3433494" y="5677603"/>
              <a:chExt cx="973809" cy="561176"/>
            </a:xfrm>
            <a:solidFill>
              <a:schemeClr val="accent5"/>
            </a:solidFill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xmlns="" id="{D2DBE649-A156-4DAC-A8F0-7BAC9CBEBDD2}"/>
                  </a:ext>
                </a:extLst>
              </p:cNvPr>
              <p:cNvSpPr/>
              <p:nvPr/>
            </p:nvSpPr>
            <p:spPr>
              <a:xfrm>
                <a:off x="3433494" y="6021232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xmlns="" id="{54110130-75C0-4E34-824E-87E86C1421D6}"/>
                  </a:ext>
                </a:extLst>
              </p:cNvPr>
              <p:cNvSpPr/>
              <p:nvPr/>
            </p:nvSpPr>
            <p:spPr>
              <a:xfrm rot="10800000">
                <a:off x="4318306" y="5899322"/>
                <a:ext cx="59331" cy="23494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xmlns="" id="{3464111B-C4D6-449F-B180-4E58A2593E0B}"/>
                  </a:ext>
                </a:extLst>
              </p:cNvPr>
              <p:cNvSpPr/>
              <p:nvPr/>
            </p:nvSpPr>
            <p:spPr>
              <a:xfrm rot="10800000">
                <a:off x="4288641" y="5788550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xmlns="" id="{4ED04A87-17C1-415C-893E-60888C79C805}"/>
                  </a:ext>
                </a:extLst>
              </p:cNvPr>
              <p:cNvSpPr/>
              <p:nvPr/>
            </p:nvSpPr>
            <p:spPr>
              <a:xfrm rot="10800000">
                <a:off x="3437497" y="6021231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xmlns="" id="{96CB34B9-2845-4FCD-8758-0AE0292FAACE}"/>
                  </a:ext>
                </a:extLst>
              </p:cNvPr>
              <p:cNvSpPr/>
              <p:nvPr/>
            </p:nvSpPr>
            <p:spPr>
              <a:xfrm rot="10800000">
                <a:off x="4083271" y="5684789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xmlns="" id="{5779FD22-6B59-447C-9236-653F3A8E4AA9}"/>
                  </a:ext>
                </a:extLst>
              </p:cNvPr>
              <p:cNvSpPr/>
              <p:nvPr/>
            </p:nvSpPr>
            <p:spPr>
              <a:xfrm rot="10800000">
                <a:off x="4122825" y="5794845"/>
                <a:ext cx="59331" cy="3342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xmlns="" id="{A49628A0-A2C2-40AC-8B6B-60E887A638D5}"/>
                  </a:ext>
                </a:extLst>
              </p:cNvPr>
              <p:cNvSpPr/>
              <p:nvPr/>
            </p:nvSpPr>
            <p:spPr>
              <a:xfrm rot="10800000">
                <a:off x="3887789" y="5677603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xmlns="" id="{6BF00FD0-636F-496A-BCB1-18D74FEA71C0}"/>
                  </a:ext>
                </a:extLst>
              </p:cNvPr>
              <p:cNvSpPr/>
              <p:nvPr/>
            </p:nvSpPr>
            <p:spPr>
              <a:xfrm rot="10800000">
                <a:off x="3937232" y="5817832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xmlns="" id="{4D9E0345-9EE0-4101-AF13-BDE7E0E00684}"/>
                  </a:ext>
                </a:extLst>
              </p:cNvPr>
              <p:cNvSpPr/>
              <p:nvPr/>
            </p:nvSpPr>
            <p:spPr>
              <a:xfrm rot="10800000">
                <a:off x="3682420" y="5786455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xmlns="" id="{39174C49-89F5-4C81-BC4F-A589677EAA7D}"/>
                  </a:ext>
                </a:extLst>
              </p:cNvPr>
              <p:cNvSpPr/>
              <p:nvPr/>
            </p:nvSpPr>
            <p:spPr>
              <a:xfrm rot="10800000">
                <a:off x="3741751" y="5953061"/>
                <a:ext cx="59331" cy="18120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20" name="그룹 241">
              <a:extLst>
                <a:ext uri="{FF2B5EF4-FFF2-40B4-BE49-F238E27FC236}">
                  <a16:creationId xmlns:a16="http://schemas.microsoft.com/office/drawing/2014/main" xmlns="" id="{CFCB4D1C-E67E-4CB2-8178-ECDDDFCADDBB}"/>
                </a:ext>
              </a:extLst>
            </p:cNvPr>
            <p:cNvGrpSpPr/>
            <p:nvPr/>
          </p:nvGrpSpPr>
          <p:grpSpPr>
            <a:xfrm>
              <a:off x="8729189" y="2206062"/>
              <a:ext cx="1048547" cy="660566"/>
              <a:chOff x="4742937" y="6125745"/>
              <a:chExt cx="724882" cy="456662"/>
            </a:xfrm>
            <a:solidFill>
              <a:schemeClr val="accent5"/>
            </a:solidFill>
          </p:grpSpPr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xmlns="" id="{4400A559-0BB1-4A38-BE36-DDC50E563C5F}"/>
                  </a:ext>
                </a:extLst>
              </p:cNvPr>
              <p:cNvSpPr/>
              <p:nvPr/>
            </p:nvSpPr>
            <p:spPr>
              <a:xfrm>
                <a:off x="4772602" y="6125746"/>
                <a:ext cx="59331" cy="23494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xmlns="" id="{F4BE80AC-0312-4B04-A5D0-3AE41FC79F25}"/>
                  </a:ext>
                </a:extLst>
              </p:cNvPr>
              <p:cNvSpPr/>
              <p:nvPr/>
            </p:nvSpPr>
            <p:spPr>
              <a:xfrm>
                <a:off x="4742937" y="6352798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xmlns="" id="{A57BD457-7803-41CD-B09C-271A9586A495}"/>
                  </a:ext>
                </a:extLst>
              </p:cNvPr>
              <p:cNvSpPr/>
              <p:nvPr/>
            </p:nvSpPr>
            <p:spPr>
              <a:xfrm>
                <a:off x="4928529" y="6436782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xmlns="" id="{48CD3C47-4DD5-495E-923D-8949EE10E4FC}"/>
                  </a:ext>
                </a:extLst>
              </p:cNvPr>
              <p:cNvSpPr/>
              <p:nvPr/>
            </p:nvSpPr>
            <p:spPr>
              <a:xfrm>
                <a:off x="4968083" y="6130912"/>
                <a:ext cx="59331" cy="3342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xmlns="" id="{CD34669F-948B-4AD3-8194-B594F2815813}"/>
                  </a:ext>
                </a:extLst>
              </p:cNvPr>
              <p:cNvSpPr/>
              <p:nvPr/>
            </p:nvSpPr>
            <p:spPr>
              <a:xfrm>
                <a:off x="5104233" y="6424191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xmlns="" id="{4D69D6CB-4D8D-4125-B00D-5A61003F897F}"/>
                  </a:ext>
                </a:extLst>
              </p:cNvPr>
              <p:cNvSpPr/>
              <p:nvPr/>
            </p:nvSpPr>
            <p:spPr>
              <a:xfrm>
                <a:off x="5153676" y="6125746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xmlns="" id="{44FE3024-CACE-4E55-B38F-12BD9218AB8F}"/>
                  </a:ext>
                </a:extLst>
              </p:cNvPr>
              <p:cNvSpPr/>
              <p:nvPr/>
            </p:nvSpPr>
            <p:spPr>
              <a:xfrm>
                <a:off x="5289826" y="6295562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xmlns="" id="{3B2935CA-29F4-425F-9C23-61891E5789A3}"/>
                  </a:ext>
                </a:extLst>
              </p:cNvPr>
              <p:cNvSpPr/>
              <p:nvPr/>
            </p:nvSpPr>
            <p:spPr>
              <a:xfrm>
                <a:off x="5349157" y="6125745"/>
                <a:ext cx="59331" cy="18120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21" name="그룹 240">
              <a:extLst>
                <a:ext uri="{FF2B5EF4-FFF2-40B4-BE49-F238E27FC236}">
                  <a16:creationId xmlns:a16="http://schemas.microsoft.com/office/drawing/2014/main" xmlns="" id="{B65FCD58-D3ED-45AC-B764-602E7A1F0476}"/>
                </a:ext>
              </a:extLst>
            </p:cNvPr>
            <p:cNvGrpSpPr/>
            <p:nvPr/>
          </p:nvGrpSpPr>
          <p:grpSpPr>
            <a:xfrm>
              <a:off x="9817335" y="1557820"/>
              <a:ext cx="1408622" cy="811747"/>
              <a:chOff x="5495194" y="5677603"/>
              <a:chExt cx="973809" cy="561176"/>
            </a:xfrm>
            <a:solidFill>
              <a:schemeClr val="accent5"/>
            </a:solidFill>
          </p:grpSpPr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xmlns="" id="{D9474640-B2BD-4633-BA5D-68FB18E8A3E0}"/>
                  </a:ext>
                </a:extLst>
              </p:cNvPr>
              <p:cNvSpPr/>
              <p:nvPr/>
            </p:nvSpPr>
            <p:spPr>
              <a:xfrm>
                <a:off x="5495194" y="6021232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xmlns="" id="{D296C108-9F9D-444F-B0B9-EF0805638640}"/>
                  </a:ext>
                </a:extLst>
              </p:cNvPr>
              <p:cNvSpPr/>
              <p:nvPr/>
            </p:nvSpPr>
            <p:spPr>
              <a:xfrm rot="10800000">
                <a:off x="6380006" y="5899322"/>
                <a:ext cx="59331" cy="23494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xmlns="" id="{45E3823B-3745-448E-B529-C526CFA8524F}"/>
                  </a:ext>
                </a:extLst>
              </p:cNvPr>
              <p:cNvSpPr/>
              <p:nvPr/>
            </p:nvSpPr>
            <p:spPr>
              <a:xfrm rot="10800000">
                <a:off x="6350341" y="5788550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xmlns="" id="{2F3AAFD6-BD91-466E-AE7A-3888C7E0BA14}"/>
                  </a:ext>
                </a:extLst>
              </p:cNvPr>
              <p:cNvSpPr/>
              <p:nvPr/>
            </p:nvSpPr>
            <p:spPr>
              <a:xfrm rot="10800000">
                <a:off x="5499197" y="6021231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xmlns="" id="{CF9E4055-A7E1-40A6-B4B8-2F79C8C46305}"/>
                  </a:ext>
                </a:extLst>
              </p:cNvPr>
              <p:cNvSpPr/>
              <p:nvPr/>
            </p:nvSpPr>
            <p:spPr>
              <a:xfrm rot="10800000">
                <a:off x="6144971" y="5684789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xmlns="" id="{4A95E2B9-16DE-409B-B0B7-79840A5D4E68}"/>
                  </a:ext>
                </a:extLst>
              </p:cNvPr>
              <p:cNvSpPr/>
              <p:nvPr/>
            </p:nvSpPr>
            <p:spPr>
              <a:xfrm rot="10800000">
                <a:off x="6184525" y="5794845"/>
                <a:ext cx="59331" cy="3342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xmlns="" id="{C7388410-0CD7-445A-AC64-DFCDA9AED19B}"/>
                  </a:ext>
                </a:extLst>
              </p:cNvPr>
              <p:cNvSpPr/>
              <p:nvPr/>
            </p:nvSpPr>
            <p:spPr>
              <a:xfrm rot="10800000">
                <a:off x="5949489" y="5677603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xmlns="" id="{AD7A28D2-F297-459B-8B39-0B5FB256E82F}"/>
                  </a:ext>
                </a:extLst>
              </p:cNvPr>
              <p:cNvSpPr/>
              <p:nvPr/>
            </p:nvSpPr>
            <p:spPr>
              <a:xfrm rot="10800000">
                <a:off x="5998932" y="5817832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xmlns="" id="{86CE01E3-17A3-45CF-A028-C388B618F950}"/>
                  </a:ext>
                </a:extLst>
              </p:cNvPr>
              <p:cNvSpPr/>
              <p:nvPr/>
            </p:nvSpPr>
            <p:spPr>
              <a:xfrm rot="10800000">
                <a:off x="5744120" y="5786455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xmlns="" id="{A34D5CF8-98E2-462B-8DE5-5FE240D24D6E}"/>
                  </a:ext>
                </a:extLst>
              </p:cNvPr>
              <p:cNvSpPr/>
              <p:nvPr/>
            </p:nvSpPr>
            <p:spPr>
              <a:xfrm rot="10800000">
                <a:off x="5803451" y="5953061"/>
                <a:ext cx="59331" cy="18120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xmlns="" id="{BEA4049D-4F6D-44F4-BD14-3E27E1D8FEE4}"/>
                </a:ext>
              </a:extLst>
            </p:cNvPr>
            <p:cNvSpPr/>
            <p:nvPr/>
          </p:nvSpPr>
          <p:spPr>
            <a:xfrm rot="10800000">
              <a:off x="11308467" y="2054883"/>
              <a:ext cx="314683" cy="3146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xmlns="" id="{F0760123-5C74-4251-AFEE-12F8CAB5D5CD}"/>
                </a:ext>
              </a:extLst>
            </p:cNvPr>
            <p:cNvSpPr/>
            <p:nvPr/>
          </p:nvSpPr>
          <p:spPr>
            <a:xfrm>
              <a:off x="11314257" y="2054884"/>
              <a:ext cx="314683" cy="3146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xmlns="" id="{B67F7526-0A4D-4BAC-BC8D-D89A88CC6D10}"/>
                </a:ext>
              </a:extLst>
            </p:cNvPr>
            <p:cNvSpPr/>
            <p:nvPr/>
          </p:nvSpPr>
          <p:spPr>
            <a:xfrm>
              <a:off x="11668542" y="1718309"/>
              <a:ext cx="257468" cy="25746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xmlns="" id="{61834058-B0A9-4D74-B1A3-633DAC0B1767}"/>
                </a:ext>
              </a:extLst>
            </p:cNvPr>
            <p:cNvSpPr/>
            <p:nvPr/>
          </p:nvSpPr>
          <p:spPr>
            <a:xfrm rot="10800000">
              <a:off x="11754366" y="1924755"/>
              <a:ext cx="85823" cy="28878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xmlns="" id="{89C8B9A4-0327-495A-AED2-54AAF5D5A44C}"/>
                </a:ext>
              </a:extLst>
            </p:cNvPr>
            <p:cNvSpPr/>
            <p:nvPr/>
          </p:nvSpPr>
          <p:spPr>
            <a:xfrm>
              <a:off x="11965610" y="1568216"/>
              <a:ext cx="228861" cy="2288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xmlns="" id="{CBAFD965-8395-4FAA-AF4F-DF4F69A5013D}"/>
                </a:ext>
              </a:extLst>
            </p:cNvPr>
            <p:cNvSpPr/>
            <p:nvPr/>
          </p:nvSpPr>
          <p:spPr>
            <a:xfrm rot="10800000">
              <a:off x="12037131" y="1781595"/>
              <a:ext cx="85823" cy="4319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xmlns="" id="{5750E017-6FA9-4CB4-A2D0-68DCE739542C}"/>
                </a:ext>
              </a:extLst>
            </p:cNvPr>
            <p:cNvSpPr/>
            <p:nvPr/>
          </p:nvSpPr>
          <p:spPr>
            <a:xfrm>
              <a:off x="11754365" y="2206063"/>
              <a:ext cx="85823" cy="33984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xmlns="" id="{DB3DAF8B-F291-4418-BA75-F43E2C5E8F2F}"/>
                </a:ext>
              </a:extLst>
            </p:cNvPr>
            <p:cNvSpPr/>
            <p:nvPr/>
          </p:nvSpPr>
          <p:spPr>
            <a:xfrm>
              <a:off x="11711454" y="2534496"/>
              <a:ext cx="171645" cy="17164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xmlns="" id="{BBE34D2E-70B5-44E0-8054-C5AFF695D9F2}"/>
                </a:ext>
              </a:extLst>
            </p:cNvPr>
            <p:cNvSpPr/>
            <p:nvPr/>
          </p:nvSpPr>
          <p:spPr>
            <a:xfrm>
              <a:off x="11979914" y="2655980"/>
              <a:ext cx="200253" cy="20025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xmlns="" id="{F675208F-D1B5-481A-A3C9-B70384F4E0E8}"/>
                </a:ext>
              </a:extLst>
            </p:cNvPr>
            <p:cNvSpPr/>
            <p:nvPr/>
          </p:nvSpPr>
          <p:spPr>
            <a:xfrm>
              <a:off x="12037129" y="2213536"/>
              <a:ext cx="85823" cy="483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62" name="Oval 82">
              <a:extLst>
                <a:ext uri="{FF2B5EF4-FFF2-40B4-BE49-F238E27FC236}">
                  <a16:creationId xmlns:a16="http://schemas.microsoft.com/office/drawing/2014/main" xmlns="" id="{DD29740F-FB02-486C-AD83-7C471B2A549A}"/>
                </a:ext>
              </a:extLst>
            </p:cNvPr>
            <p:cNvSpPr/>
            <p:nvPr/>
          </p:nvSpPr>
          <p:spPr>
            <a:xfrm>
              <a:off x="310894" y="1557820"/>
              <a:ext cx="200253" cy="2002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63" name="Rectangle 85">
              <a:extLst>
                <a:ext uri="{FF2B5EF4-FFF2-40B4-BE49-F238E27FC236}">
                  <a16:creationId xmlns:a16="http://schemas.microsoft.com/office/drawing/2014/main" xmlns="" id="{96D12EF8-63F7-44C6-ACD5-884CC9C67BFA}"/>
                </a:ext>
              </a:extLst>
            </p:cNvPr>
            <p:cNvSpPr/>
            <p:nvPr/>
          </p:nvSpPr>
          <p:spPr>
            <a:xfrm rot="10800000">
              <a:off x="368111" y="1748340"/>
              <a:ext cx="85823" cy="45772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64" name="Oval 77">
              <a:extLst>
                <a:ext uri="{FF2B5EF4-FFF2-40B4-BE49-F238E27FC236}">
                  <a16:creationId xmlns:a16="http://schemas.microsoft.com/office/drawing/2014/main" xmlns="" id="{241AC3D1-8448-4765-A351-850E46F17347}"/>
                </a:ext>
              </a:extLst>
            </p:cNvPr>
            <p:cNvSpPr/>
            <p:nvPr/>
          </p:nvSpPr>
          <p:spPr>
            <a:xfrm>
              <a:off x="607963" y="1715276"/>
              <a:ext cx="171646" cy="17164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65" name="Rectangle 80">
              <a:extLst>
                <a:ext uri="{FF2B5EF4-FFF2-40B4-BE49-F238E27FC236}">
                  <a16:creationId xmlns:a16="http://schemas.microsoft.com/office/drawing/2014/main" xmlns="" id="{6189BAC9-3A3E-4F79-BF70-72CA332B3DC2}"/>
                </a:ext>
              </a:extLst>
            </p:cNvPr>
            <p:cNvSpPr/>
            <p:nvPr/>
          </p:nvSpPr>
          <p:spPr>
            <a:xfrm rot="10800000">
              <a:off x="650876" y="1877188"/>
              <a:ext cx="85823" cy="33503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29" name="그룹 317">
              <a:extLst>
                <a:ext uri="{FF2B5EF4-FFF2-40B4-BE49-F238E27FC236}">
                  <a16:creationId xmlns:a16="http://schemas.microsoft.com/office/drawing/2014/main" xmlns="" id="{5C21F09E-9110-4CA7-A4B1-B66E9B3F32C1}"/>
                </a:ext>
              </a:extLst>
            </p:cNvPr>
            <p:cNvGrpSpPr/>
            <p:nvPr/>
          </p:nvGrpSpPr>
          <p:grpSpPr>
            <a:xfrm>
              <a:off x="1265102" y="2210910"/>
              <a:ext cx="1048549" cy="655715"/>
              <a:chOff x="3712085" y="6129098"/>
              <a:chExt cx="724883" cy="453308"/>
            </a:xfrm>
            <a:solidFill>
              <a:schemeClr val="accent2"/>
            </a:solidFill>
          </p:grpSpPr>
          <p:sp>
            <p:nvSpPr>
              <p:cNvPr id="50" name="Oval 119">
                <a:extLst>
                  <a:ext uri="{FF2B5EF4-FFF2-40B4-BE49-F238E27FC236}">
                    <a16:creationId xmlns:a16="http://schemas.microsoft.com/office/drawing/2014/main" xmlns="" id="{D8BF7DD7-65D0-42EF-9B2C-CB3E88A82BE5}"/>
                  </a:ext>
                </a:extLst>
              </p:cNvPr>
              <p:cNvSpPr/>
              <p:nvPr/>
            </p:nvSpPr>
            <p:spPr>
              <a:xfrm rot="10800000">
                <a:off x="4258975" y="6293466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1" name="Rectangle 122">
                <a:extLst>
                  <a:ext uri="{FF2B5EF4-FFF2-40B4-BE49-F238E27FC236}">
                    <a16:creationId xmlns:a16="http://schemas.microsoft.com/office/drawing/2014/main" xmlns="" id="{8F66DFD8-58BD-417E-BD66-090D2B421A99}"/>
                  </a:ext>
                </a:extLst>
              </p:cNvPr>
              <p:cNvSpPr/>
              <p:nvPr/>
            </p:nvSpPr>
            <p:spPr>
              <a:xfrm>
                <a:off x="4318305" y="6129098"/>
                <a:ext cx="59331" cy="19964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2" name="Oval 114">
                <a:extLst>
                  <a:ext uri="{FF2B5EF4-FFF2-40B4-BE49-F238E27FC236}">
                    <a16:creationId xmlns:a16="http://schemas.microsoft.com/office/drawing/2014/main" xmlns="" id="{2CC57709-F3DB-4362-AA78-1259E4DF616A}"/>
                  </a:ext>
                </a:extLst>
              </p:cNvPr>
              <p:cNvSpPr/>
              <p:nvPr/>
            </p:nvSpPr>
            <p:spPr>
              <a:xfrm rot="10800000">
                <a:off x="4073382" y="6417005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3" name="Rectangle 117">
                <a:extLst>
                  <a:ext uri="{FF2B5EF4-FFF2-40B4-BE49-F238E27FC236}">
                    <a16:creationId xmlns:a16="http://schemas.microsoft.com/office/drawing/2014/main" xmlns="" id="{6C53624F-2FED-4C07-BB99-324EEF1028AA}"/>
                  </a:ext>
                </a:extLst>
              </p:cNvPr>
              <p:cNvSpPr/>
              <p:nvPr/>
            </p:nvSpPr>
            <p:spPr>
              <a:xfrm>
                <a:off x="4122824" y="6129098"/>
                <a:ext cx="59331" cy="29861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4" name="Oval 109">
                <a:extLst>
                  <a:ext uri="{FF2B5EF4-FFF2-40B4-BE49-F238E27FC236}">
                    <a16:creationId xmlns:a16="http://schemas.microsoft.com/office/drawing/2014/main" xmlns="" id="{A2A78FFF-915B-422F-8D30-8683B8C1F751}"/>
                  </a:ext>
                </a:extLst>
              </p:cNvPr>
              <p:cNvSpPr/>
              <p:nvPr/>
            </p:nvSpPr>
            <p:spPr>
              <a:xfrm rot="10800000">
                <a:off x="3897678" y="6443967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5" name="Rectangle 112">
                <a:extLst>
                  <a:ext uri="{FF2B5EF4-FFF2-40B4-BE49-F238E27FC236}">
                    <a16:creationId xmlns:a16="http://schemas.microsoft.com/office/drawing/2014/main" xmlns="" id="{AB0D27C9-A9F7-4380-B846-1CDACCE773D7}"/>
                  </a:ext>
                </a:extLst>
              </p:cNvPr>
              <p:cNvSpPr/>
              <p:nvPr/>
            </p:nvSpPr>
            <p:spPr>
              <a:xfrm>
                <a:off x="3937231" y="6134264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6" name="Oval 104">
                <a:extLst>
                  <a:ext uri="{FF2B5EF4-FFF2-40B4-BE49-F238E27FC236}">
                    <a16:creationId xmlns:a16="http://schemas.microsoft.com/office/drawing/2014/main" xmlns="" id="{AB86E123-6529-44B3-8B71-60E614F4AFDA}"/>
                  </a:ext>
                </a:extLst>
              </p:cNvPr>
              <p:cNvSpPr/>
              <p:nvPr/>
            </p:nvSpPr>
            <p:spPr>
              <a:xfrm rot="10800000">
                <a:off x="3712085" y="6354892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7" name="Rectangle 107">
                <a:extLst>
                  <a:ext uri="{FF2B5EF4-FFF2-40B4-BE49-F238E27FC236}">
                    <a16:creationId xmlns:a16="http://schemas.microsoft.com/office/drawing/2014/main" xmlns="" id="{8CD17B3C-B2C4-4ABF-8D37-FCF9E2CEB152}"/>
                  </a:ext>
                </a:extLst>
              </p:cNvPr>
              <p:cNvSpPr/>
              <p:nvPr/>
            </p:nvSpPr>
            <p:spPr>
              <a:xfrm>
                <a:off x="3741750" y="6130005"/>
                <a:ext cx="59331" cy="2316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46" name="Oval 83">
              <a:extLst>
                <a:ext uri="{FF2B5EF4-FFF2-40B4-BE49-F238E27FC236}">
                  <a16:creationId xmlns:a16="http://schemas.microsoft.com/office/drawing/2014/main" xmlns="" id="{4D11D4D4-CAC3-413A-BA35-DE448E764DDF}"/>
                </a:ext>
              </a:extLst>
            </p:cNvPr>
            <p:cNvSpPr/>
            <p:nvPr/>
          </p:nvSpPr>
          <p:spPr>
            <a:xfrm>
              <a:off x="296589" y="2637764"/>
              <a:ext cx="228861" cy="228861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7" name="Rectangle 86">
              <a:extLst>
                <a:ext uri="{FF2B5EF4-FFF2-40B4-BE49-F238E27FC236}">
                  <a16:creationId xmlns:a16="http://schemas.microsoft.com/office/drawing/2014/main" xmlns="" id="{E602B8E1-9248-41FF-99F6-DEABBA5DF0F4}"/>
                </a:ext>
              </a:extLst>
            </p:cNvPr>
            <p:cNvSpPr/>
            <p:nvPr/>
          </p:nvSpPr>
          <p:spPr>
            <a:xfrm>
              <a:off x="368109" y="2206060"/>
              <a:ext cx="85823" cy="45772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8" name="Oval 78">
              <a:extLst>
                <a:ext uri="{FF2B5EF4-FFF2-40B4-BE49-F238E27FC236}">
                  <a16:creationId xmlns:a16="http://schemas.microsoft.com/office/drawing/2014/main" xmlns="" id="{41DA3DD4-162A-43B0-86CC-1DFDB49CF9BC}"/>
                </a:ext>
              </a:extLst>
            </p:cNvPr>
            <p:cNvSpPr/>
            <p:nvPr/>
          </p:nvSpPr>
          <p:spPr>
            <a:xfrm>
              <a:off x="565051" y="2451701"/>
              <a:ext cx="257468" cy="25746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9" name="Rectangle 81">
              <a:extLst>
                <a:ext uri="{FF2B5EF4-FFF2-40B4-BE49-F238E27FC236}">
                  <a16:creationId xmlns:a16="http://schemas.microsoft.com/office/drawing/2014/main" xmlns="" id="{ADE22928-AE93-4885-BA8E-EAAF19D40B6B}"/>
                </a:ext>
              </a:extLst>
            </p:cNvPr>
            <p:cNvSpPr/>
            <p:nvPr/>
          </p:nvSpPr>
          <p:spPr>
            <a:xfrm>
              <a:off x="650874" y="2206059"/>
              <a:ext cx="85823" cy="26211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31" name="그룹 335">
              <a:extLst>
                <a:ext uri="{FF2B5EF4-FFF2-40B4-BE49-F238E27FC236}">
                  <a16:creationId xmlns:a16="http://schemas.microsoft.com/office/drawing/2014/main" xmlns="" id="{F4191401-7EEF-4D38-B54A-28AE17CE2081}"/>
                </a:ext>
              </a:extLst>
            </p:cNvPr>
            <p:cNvGrpSpPr/>
            <p:nvPr/>
          </p:nvGrpSpPr>
          <p:grpSpPr>
            <a:xfrm>
              <a:off x="862118" y="1557817"/>
              <a:ext cx="1408622" cy="811747"/>
              <a:chOff x="3433494" y="5677603"/>
              <a:chExt cx="973809" cy="561176"/>
            </a:xfrm>
            <a:solidFill>
              <a:schemeClr val="accent5"/>
            </a:solidFill>
          </p:grpSpPr>
          <p:sp>
            <p:nvSpPr>
              <p:cNvPr id="32" name="Oval 73">
                <a:extLst>
                  <a:ext uri="{FF2B5EF4-FFF2-40B4-BE49-F238E27FC236}">
                    <a16:creationId xmlns:a16="http://schemas.microsoft.com/office/drawing/2014/main" xmlns="" id="{72BF8505-A479-4F98-A79F-7802DA87BD63}"/>
                  </a:ext>
                </a:extLst>
              </p:cNvPr>
              <p:cNvSpPr/>
              <p:nvPr/>
            </p:nvSpPr>
            <p:spPr>
              <a:xfrm>
                <a:off x="3433494" y="6021232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3" name="Rectangle 123">
                <a:extLst>
                  <a:ext uri="{FF2B5EF4-FFF2-40B4-BE49-F238E27FC236}">
                    <a16:creationId xmlns:a16="http://schemas.microsoft.com/office/drawing/2014/main" xmlns="" id="{6BD00268-93C6-460C-AC6B-B93B37E6D159}"/>
                  </a:ext>
                </a:extLst>
              </p:cNvPr>
              <p:cNvSpPr/>
              <p:nvPr/>
            </p:nvSpPr>
            <p:spPr>
              <a:xfrm rot="10800000">
                <a:off x="4318306" y="5899322"/>
                <a:ext cx="59331" cy="23494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4" name="Oval 121">
                <a:extLst>
                  <a:ext uri="{FF2B5EF4-FFF2-40B4-BE49-F238E27FC236}">
                    <a16:creationId xmlns:a16="http://schemas.microsoft.com/office/drawing/2014/main" xmlns="" id="{30FC0779-39C6-4236-93CA-61B76D8E942F}"/>
                  </a:ext>
                </a:extLst>
              </p:cNvPr>
              <p:cNvSpPr/>
              <p:nvPr/>
            </p:nvSpPr>
            <p:spPr>
              <a:xfrm rot="10800000">
                <a:off x="4288641" y="5788550"/>
                <a:ext cx="118662" cy="1186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5" name="Oval 100">
                <a:extLst>
                  <a:ext uri="{FF2B5EF4-FFF2-40B4-BE49-F238E27FC236}">
                    <a16:creationId xmlns:a16="http://schemas.microsoft.com/office/drawing/2014/main" xmlns="" id="{51BEB872-6470-47A7-AA7D-2AE7F711CBF4}"/>
                  </a:ext>
                </a:extLst>
              </p:cNvPr>
              <p:cNvSpPr/>
              <p:nvPr/>
            </p:nvSpPr>
            <p:spPr>
              <a:xfrm rot="10800000">
                <a:off x="3437497" y="6021231"/>
                <a:ext cx="217547" cy="2175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6" name="Oval 115">
                <a:extLst>
                  <a:ext uri="{FF2B5EF4-FFF2-40B4-BE49-F238E27FC236}">
                    <a16:creationId xmlns:a16="http://schemas.microsoft.com/office/drawing/2014/main" xmlns="" id="{965EAF4D-89CC-4A13-9125-847995FCB3FE}"/>
                  </a:ext>
                </a:extLst>
              </p:cNvPr>
              <p:cNvSpPr/>
              <p:nvPr/>
            </p:nvSpPr>
            <p:spPr>
              <a:xfrm rot="10800000">
                <a:off x="4083271" y="5684789"/>
                <a:ext cx="138439" cy="13843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7" name="Rectangle 118">
                <a:extLst>
                  <a:ext uri="{FF2B5EF4-FFF2-40B4-BE49-F238E27FC236}">
                    <a16:creationId xmlns:a16="http://schemas.microsoft.com/office/drawing/2014/main" xmlns="" id="{BE64A26C-20F3-4043-9437-1B3084B49CCD}"/>
                  </a:ext>
                </a:extLst>
              </p:cNvPr>
              <p:cNvSpPr/>
              <p:nvPr/>
            </p:nvSpPr>
            <p:spPr>
              <a:xfrm rot="10800000">
                <a:off x="4122825" y="5794845"/>
                <a:ext cx="59331" cy="3342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8" name="Oval 110">
                <a:extLst>
                  <a:ext uri="{FF2B5EF4-FFF2-40B4-BE49-F238E27FC236}">
                    <a16:creationId xmlns:a16="http://schemas.microsoft.com/office/drawing/2014/main" xmlns="" id="{9DE6A374-2A02-419E-BCAB-02E41B63C667}"/>
                  </a:ext>
                </a:extLst>
              </p:cNvPr>
              <p:cNvSpPr/>
              <p:nvPr/>
            </p:nvSpPr>
            <p:spPr>
              <a:xfrm rot="10800000">
                <a:off x="3887789" y="5677603"/>
                <a:ext cx="158216" cy="1582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9" name="Rectangle 113">
                <a:extLst>
                  <a:ext uri="{FF2B5EF4-FFF2-40B4-BE49-F238E27FC236}">
                    <a16:creationId xmlns:a16="http://schemas.microsoft.com/office/drawing/2014/main" xmlns="" id="{460A0EDF-3B93-4C8B-B0FF-B5B0750227F0}"/>
                  </a:ext>
                </a:extLst>
              </p:cNvPr>
              <p:cNvSpPr/>
              <p:nvPr/>
            </p:nvSpPr>
            <p:spPr>
              <a:xfrm rot="10800000">
                <a:off x="3937232" y="5817832"/>
                <a:ext cx="59331" cy="316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0" name="Oval 105">
                <a:extLst>
                  <a:ext uri="{FF2B5EF4-FFF2-40B4-BE49-F238E27FC236}">
                    <a16:creationId xmlns:a16="http://schemas.microsoft.com/office/drawing/2014/main" xmlns="" id="{36551335-5AF4-44FB-9E73-A60FD8CC3777}"/>
                  </a:ext>
                </a:extLst>
              </p:cNvPr>
              <p:cNvSpPr/>
              <p:nvPr/>
            </p:nvSpPr>
            <p:spPr>
              <a:xfrm rot="10800000">
                <a:off x="3682420" y="5786455"/>
                <a:ext cx="177993" cy="17799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1" name="Rectangle 108">
                <a:extLst>
                  <a:ext uri="{FF2B5EF4-FFF2-40B4-BE49-F238E27FC236}">
                    <a16:creationId xmlns:a16="http://schemas.microsoft.com/office/drawing/2014/main" xmlns="" id="{582CF1D2-2362-4784-9E7B-F81438846D97}"/>
                  </a:ext>
                </a:extLst>
              </p:cNvPr>
              <p:cNvSpPr/>
              <p:nvPr/>
            </p:nvSpPr>
            <p:spPr>
              <a:xfrm rot="10800000">
                <a:off x="3741751" y="5953061"/>
                <a:ext cx="59331" cy="18120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</p:grpSp>
      <p:sp>
        <p:nvSpPr>
          <p:cNvPr id="3" name="ZoneTexte 2"/>
          <p:cNvSpPr txBox="1"/>
          <p:nvPr/>
        </p:nvSpPr>
        <p:spPr>
          <a:xfrm>
            <a:off x="90097" y="3538893"/>
            <a:ext cx="121019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latin typeface="Bookman Old Style" panose="02050604050505020204" pitchFamily="18" charset="0"/>
              </a:rPr>
              <a:t>On constate que les taux de mutation 0.6  et 0.4 donnent les meilleurs résultats pour l'ensemble global des fichiers pour les deux benchmarks</a:t>
            </a:r>
            <a:r>
              <a:rPr lang="fr-FR" sz="24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 smtClean="0">
              <a:solidFill>
                <a:schemeClr val="bg1"/>
              </a:solidFill>
              <a:latin typeface="Bookman Old Style" panose="0205060405050502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latin typeface="Bookman Old Style" panose="02050604050505020204" pitchFamily="18" charset="0"/>
              </a:rPr>
              <a:t>L'application des algorithmes génétiques n'a pas donnée la solution optimal (satisfaire 325 clauses)  mais  une solution approchée dans un temps raisonnable. </a:t>
            </a:r>
            <a:r>
              <a:rPr lang="fr-FR" sz="2400" dirty="0" smtClean="0">
                <a:solidFill>
                  <a:srgbClr val="F37D25"/>
                </a:solidFill>
                <a:latin typeface="Bookman Old Style" panose="02050604050505020204" pitchFamily="18" charset="0"/>
              </a:rPr>
              <a:t>Cependant</a:t>
            </a:r>
            <a:r>
              <a:rPr lang="fr-FR" sz="2400" dirty="0">
                <a:solidFill>
                  <a:srgbClr val="F37D25"/>
                </a:solidFill>
                <a:latin typeface="Bookman Old Style" panose="02050604050505020204" pitchFamily="18" charset="0"/>
              </a:rPr>
              <a:t>, pour les algorithmes génétiques nous avons obtenu une performance moins meilleure que l'algorithmes A</a:t>
            </a:r>
            <a:r>
              <a:rPr lang="fr-FR" sz="2400" dirty="0" smtClean="0">
                <a:solidFill>
                  <a:srgbClr val="F37D25"/>
                </a:solidFill>
                <a:latin typeface="Bookman Old Style" panose="02050604050505020204" pitchFamily="18" charset="0"/>
              </a:rPr>
              <a:t>*.</a:t>
            </a:r>
            <a:endParaRPr lang="fr-FR" sz="2400" dirty="0" smtClean="0">
              <a:solidFill>
                <a:srgbClr val="F37D25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4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23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839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55D6B31-9FE9-4FF2-AFC2-8CD5710ABC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24" y="1699610"/>
            <a:ext cx="5674779" cy="376358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ED9B16C9-9CBC-40F4-9C17-5712A25A84CA}"/>
              </a:ext>
            </a:extLst>
          </p:cNvPr>
          <p:cNvSpPr/>
          <p:nvPr/>
        </p:nvSpPr>
        <p:spPr>
          <a:xfrm rot="16200000">
            <a:off x="1449217" y="612090"/>
            <a:ext cx="4034982" cy="5945458"/>
          </a:xfrm>
          <a:prstGeom prst="rect">
            <a:avLst/>
          </a:prstGeom>
          <a:noFill/>
          <a:ln w="79375">
            <a:solidFill>
              <a:schemeClr val="accent4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[{{{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10842703-D73E-4C7F-8A58-EB1D48709524}"/>
              </a:ext>
            </a:extLst>
          </p:cNvPr>
          <p:cNvGrpSpPr/>
          <p:nvPr/>
        </p:nvGrpSpPr>
        <p:grpSpPr>
          <a:xfrm>
            <a:off x="58176" y="1060373"/>
            <a:ext cx="1149695" cy="1146191"/>
            <a:chOff x="3421887" y="367584"/>
            <a:chExt cx="1596052" cy="1591188"/>
          </a:xfrm>
          <a:solidFill>
            <a:srgbClr val="FFC000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xmlns="" id="{50F90540-B8F6-464C-AE96-AB1784186AA8}"/>
                </a:ext>
              </a:extLst>
            </p:cNvPr>
            <p:cNvSpPr/>
            <p:nvPr/>
          </p:nvSpPr>
          <p:spPr>
            <a:xfrm>
              <a:off x="3421887" y="367584"/>
              <a:ext cx="1596052" cy="4784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BA11865D-6EF0-4A3C-8084-6F2110B647E4}"/>
                </a:ext>
              </a:extLst>
            </p:cNvPr>
            <p:cNvSpPr/>
            <p:nvPr/>
          </p:nvSpPr>
          <p:spPr>
            <a:xfrm rot="5400000">
              <a:off x="2865518" y="923953"/>
              <a:ext cx="1591188" cy="4784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265172B4-9333-4952-A313-ED227B4C16DC}"/>
              </a:ext>
            </a:extLst>
          </p:cNvPr>
          <p:cNvGrpSpPr/>
          <p:nvPr/>
        </p:nvGrpSpPr>
        <p:grpSpPr>
          <a:xfrm rot="10800000">
            <a:off x="5732955" y="4959657"/>
            <a:ext cx="1149695" cy="1146191"/>
            <a:chOff x="3421887" y="367584"/>
            <a:chExt cx="1596052" cy="1591188"/>
          </a:xfrm>
          <a:solidFill>
            <a:srgbClr val="FFC000"/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xmlns="" id="{E2FF8145-B0D3-453A-9B1A-EE4C936F9289}"/>
                </a:ext>
              </a:extLst>
            </p:cNvPr>
            <p:cNvSpPr/>
            <p:nvPr/>
          </p:nvSpPr>
          <p:spPr>
            <a:xfrm>
              <a:off x="3421887" y="367584"/>
              <a:ext cx="1596052" cy="4784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CD4C19A8-EB6C-48E2-A629-060D0BAAAABC}"/>
                </a:ext>
              </a:extLst>
            </p:cNvPr>
            <p:cNvSpPr/>
            <p:nvPr/>
          </p:nvSpPr>
          <p:spPr>
            <a:xfrm rot="5400000">
              <a:off x="2865518" y="923953"/>
              <a:ext cx="1591188" cy="4784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Title 5">
            <a:extLst>
              <a:ext uri="{FF2B5EF4-FFF2-40B4-BE49-F238E27FC236}">
                <a16:creationId xmlns:a16="http://schemas.microsoft.com/office/drawing/2014/main" xmlns="" id="{1D5692DD-FDE1-4A12-99F3-86A6B230D050}"/>
              </a:ext>
            </a:extLst>
          </p:cNvPr>
          <p:cNvSpPr txBox="1">
            <a:spLocks/>
          </p:cNvSpPr>
          <p:nvPr/>
        </p:nvSpPr>
        <p:spPr>
          <a:xfrm>
            <a:off x="6555847" y="2631315"/>
            <a:ext cx="5680775" cy="8159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ookman Old Style" panose="02050604050505020204" pitchFamily="18" charset="0"/>
                <a:cs typeface="Baloo" panose="03080902040302020200" pitchFamily="66" charset="0"/>
              </a:rPr>
              <a:t>Ant Colony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ookman Old Style" panose="02050604050505020204" pitchFamily="18" charset="0"/>
                <a:cs typeface="Baloo" panose="03080902040302020200" pitchFamily="66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ookman Old Style" panose="02050604050505020204" pitchFamily="18" charset="0"/>
                <a:cs typeface="Baloo" panose="03080902040302020200" pitchFamily="66" charset="0"/>
              </a:rPr>
              <a:t>System</a:t>
            </a:r>
            <a:endParaRPr kumimoji="0" lang="en-GB" sz="60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Bookman Old Style" panose="02050604050505020204" pitchFamily="18" charset="0"/>
              <a:cs typeface="Baloo" panose="03080902040302020200" pitchFamily="66" charset="0"/>
            </a:endParaRPr>
          </a:p>
        </p:txBody>
      </p:sp>
      <p:sp>
        <p:nvSpPr>
          <p:cNvPr id="12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24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7488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5EF8657-1513-41E7-8989-8155FB8F6636}"/>
              </a:ext>
            </a:extLst>
          </p:cNvPr>
          <p:cNvSpPr txBox="1"/>
          <p:nvPr/>
        </p:nvSpPr>
        <p:spPr>
          <a:xfrm>
            <a:off x="497443" y="2738318"/>
            <a:ext cx="384548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Chaque fourmi construit une solution en sélectionnant </a:t>
            </a: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un nœud qu’elle n’a </a:t>
            </a: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pas encore visité</a:t>
            </a: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la règle proportionnelle pseudo-aléatoire est utilisée pour calculer la décision, où sont utilisées deux</a:t>
            </a:r>
          </a:p>
          <a:p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variables 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 </a:t>
            </a: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q : </a:t>
            </a: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variable aléatoire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 </a:t>
            </a: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q0 : </a:t>
            </a: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paramètre empirique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aleway" panose="020B0503030101060003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3CD79C94-E572-47A7-8B10-929519D7FE23}"/>
              </a:ext>
            </a:extLst>
          </p:cNvPr>
          <p:cNvSpPr/>
          <p:nvPr/>
        </p:nvSpPr>
        <p:spPr>
          <a:xfrm>
            <a:off x="139700" y="127000"/>
            <a:ext cx="11938000" cy="6618803"/>
          </a:xfrm>
          <a:prstGeom prst="rect">
            <a:avLst/>
          </a:prstGeom>
          <a:noFill/>
          <a:ln w="476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="" xmlns:a16="http://schemas.microsoft.com/office/drawing/2014/main" id="{FDEFC8FF-8F34-49D3-BF44-DD49320E2EC9}"/>
              </a:ext>
            </a:extLst>
          </p:cNvPr>
          <p:cNvSpPr txBox="1">
            <a:spLocks/>
          </p:cNvSpPr>
          <p:nvPr/>
        </p:nvSpPr>
        <p:spPr>
          <a:xfrm>
            <a:off x="607628" y="2100643"/>
            <a:ext cx="3550247" cy="77024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 smtClean="0">
                <a:solidFill>
                  <a:srgbClr val="FFC000"/>
                </a:solidFill>
                <a:latin typeface="Bookman Old Style" panose="02050604050505020204" pitchFamily="18" charset="0"/>
                <a:cs typeface="Raavi" panose="020B0502040204020203" pitchFamily="34" charset="0"/>
              </a:rPr>
              <a:t>Séléction de la route</a:t>
            </a:r>
            <a:endParaRPr kumimoji="0" lang="en-GB" sz="240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Bookman Old Style" panose="02050604050505020204" pitchFamily="18" charset="0"/>
              <a:cs typeface="Raav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3FEED767-119A-460F-B3DF-9302A5914F30}"/>
              </a:ext>
            </a:extLst>
          </p:cNvPr>
          <p:cNvSpPr txBox="1"/>
          <p:nvPr/>
        </p:nvSpPr>
        <p:spPr>
          <a:xfrm>
            <a:off x="4530611" y="2874225"/>
            <a:ext cx="36064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La mise </a:t>
            </a: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à jour en ligne </a:t>
            </a: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se </a:t>
            </a: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produit à chaque fois qu’une fourmi construit </a:t>
            </a: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une solution</a:t>
            </a: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, en changeant le niveau de phéromone dans état qu’elle traverse.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But : é</a:t>
            </a:r>
            <a:r>
              <a:rPr lang="en-US" sz="2000" dirty="0" smtClean="0">
                <a:solidFill>
                  <a:schemeClr val="bg1"/>
                </a:solidFill>
                <a:latin typeface="Raleway" panose="020B0503030101060003"/>
              </a:rPr>
              <a:t>viter les </a:t>
            </a: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circuits similaires.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aleway" panose="020B0503030101060003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AC2C9264-2F8B-442E-BB1A-34C579BEEB93}"/>
              </a:ext>
            </a:extLst>
          </p:cNvPr>
          <p:cNvSpPr txBox="1"/>
          <p:nvPr/>
        </p:nvSpPr>
        <p:spPr>
          <a:xfrm>
            <a:off x="8134395" y="2826488"/>
            <a:ext cx="394330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une fois que toutes les fourmis d’une même </a:t>
            </a: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génération ont fini </a:t>
            </a: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de construire leur solution, la phase de mise à jour globale de la phéromone suit. </a:t>
            </a:r>
            <a:endParaRPr lang="fr-FR" sz="2000" dirty="0" smtClean="0">
              <a:solidFill>
                <a:schemeClr val="bg1"/>
              </a:solidFill>
              <a:latin typeface="Raleway" panose="020B0503030101060003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Seuls les routes </a:t>
            </a: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inclus dans la meilleure solution globale reçoivent la phéromone. </a:t>
            </a:r>
            <a:endParaRPr lang="fr-FR" sz="2000" dirty="0" smtClean="0">
              <a:solidFill>
                <a:schemeClr val="bg1"/>
              </a:solidFill>
              <a:latin typeface="Raleway" panose="020B0503030101060003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fr-FR" sz="2000" dirty="0" smtClean="0">
                <a:solidFill>
                  <a:schemeClr val="bg1"/>
                </a:solidFill>
                <a:latin typeface="Raleway" panose="020B0503030101060003"/>
              </a:rPr>
              <a:t>but : renforcer </a:t>
            </a:r>
            <a:r>
              <a:rPr lang="fr-FR" sz="2000" dirty="0">
                <a:solidFill>
                  <a:schemeClr val="bg1"/>
                </a:solidFill>
                <a:latin typeface="Raleway" panose="020B0503030101060003"/>
              </a:rPr>
              <a:t>les routes qui appartiennent à la meilleure solution globale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aleway" panose="020B0503030101060003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577B035-0EAA-4333-84CA-EEB029651FD1}"/>
              </a:ext>
            </a:extLst>
          </p:cNvPr>
          <p:cNvSpPr/>
          <p:nvPr/>
        </p:nvSpPr>
        <p:spPr>
          <a:xfrm>
            <a:off x="10272000" y="6597000"/>
            <a:ext cx="1296000" cy="261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Graphic 19">
            <a:extLst>
              <a:ext uri="{FF2B5EF4-FFF2-40B4-BE49-F238E27FC236}">
                <a16:creationId xmlns="" xmlns:a16="http://schemas.microsoft.com/office/drawing/2014/main" id="{C3A83DBF-7E3D-443D-A633-699F337E2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01640" y="6406086"/>
            <a:ext cx="904018" cy="139080"/>
          </a:xfrm>
          <a:prstGeom prst="rect">
            <a:avLst/>
          </a:prstGeom>
        </p:spPr>
      </p:pic>
      <p:sp>
        <p:nvSpPr>
          <p:cNvPr id="32" name="Title 1">
            <a:extLst>
              <a:ext uri="{FF2B5EF4-FFF2-40B4-BE49-F238E27FC236}">
                <a16:creationId xmlns="" xmlns:a16="http://schemas.microsoft.com/office/drawing/2014/main" id="{5D5C9209-0FC9-4D6C-A5F6-9AB60A0DD2D3}"/>
              </a:ext>
            </a:extLst>
          </p:cNvPr>
          <p:cNvSpPr txBox="1">
            <a:spLocks/>
          </p:cNvSpPr>
          <p:nvPr/>
        </p:nvSpPr>
        <p:spPr>
          <a:xfrm>
            <a:off x="4625802" y="2100643"/>
            <a:ext cx="3323539" cy="77024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>
              <a:defRPr/>
            </a:pPr>
            <a:r>
              <a:rPr lang="fr-FR" sz="2400" dirty="0">
                <a:solidFill>
                  <a:srgbClr val="FFC000"/>
                </a:solidFill>
                <a:latin typeface="Bookman Old Style" panose="02050604050505020204" pitchFamily="18" charset="0"/>
              </a:rPr>
              <a:t>Mise à jour locale de phéromone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Bookman Old Style" panose="02050604050505020204" pitchFamily="18" charset="0"/>
              <a:cs typeface="Raavi" panose="020B0502040204020203" pitchFamily="34" charset="0"/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="" xmlns:a16="http://schemas.microsoft.com/office/drawing/2014/main" id="{A9479485-2FC9-4E0B-AC20-ECE9785468C1}"/>
              </a:ext>
            </a:extLst>
          </p:cNvPr>
          <p:cNvSpPr txBox="1">
            <a:spLocks/>
          </p:cNvSpPr>
          <p:nvPr/>
        </p:nvSpPr>
        <p:spPr>
          <a:xfrm>
            <a:off x="8371017" y="2065584"/>
            <a:ext cx="3323539" cy="77024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>
              <a:defRPr/>
            </a:pPr>
            <a:r>
              <a:rPr lang="fr-FR" sz="2400" dirty="0">
                <a:solidFill>
                  <a:srgbClr val="FFC000"/>
                </a:solidFill>
                <a:latin typeface="Bookman Old Style" panose="02050604050505020204" pitchFamily="18" charset="0"/>
              </a:rPr>
              <a:t>Mise à jour globale de phéromone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Bookman Old Style" panose="02050604050505020204" pitchFamily="18" charset="0"/>
              <a:cs typeface="Raavi" panose="020B0502040204020203" pitchFamily="34" charset="0"/>
            </a:endParaRPr>
          </a:p>
        </p:txBody>
      </p:sp>
      <p:pic>
        <p:nvPicPr>
          <p:cNvPr id="35" name="Graphic 34" descr="Repeat">
            <a:extLst>
              <a:ext uri="{FF2B5EF4-FFF2-40B4-BE49-F238E27FC236}">
                <a16:creationId xmlns="" xmlns:a16="http://schemas.microsoft.com/office/drawing/2014/main" id="{7F1EF724-139A-4B64-980D-7A42830445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93176" y="1071628"/>
            <a:ext cx="947564" cy="947564"/>
          </a:xfrm>
          <a:prstGeom prst="rect">
            <a:avLst/>
          </a:prstGeom>
        </p:spPr>
      </p:pic>
      <p:pic>
        <p:nvPicPr>
          <p:cNvPr id="15" name="Graphic 34" descr="Repeat">
            <a:extLst>
              <a:ext uri="{FF2B5EF4-FFF2-40B4-BE49-F238E27FC236}">
                <a16:creationId xmlns="" xmlns:a16="http://schemas.microsoft.com/office/drawing/2014/main" id="{7F1EF724-139A-4B64-980D-7A42830445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01071" y="987801"/>
            <a:ext cx="947564" cy="947564"/>
          </a:xfrm>
          <a:prstGeom prst="rect">
            <a:avLst/>
          </a:prstGeom>
        </p:spPr>
      </p:pic>
      <p:sp>
        <p:nvSpPr>
          <p:cNvPr id="2" name="Flèche à trois pointes 1"/>
          <p:cNvSpPr/>
          <p:nvPr/>
        </p:nvSpPr>
        <p:spPr>
          <a:xfrm>
            <a:off x="1612298" y="1050854"/>
            <a:ext cx="1017431" cy="821457"/>
          </a:xfrm>
          <a:prstGeom prst="leftRightUp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321025" y="182414"/>
            <a:ext cx="5588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>
                <a:solidFill>
                  <a:schemeClr val="bg1"/>
                </a:solidFill>
                <a:latin typeface="Raleway" panose="020B0503030101060003"/>
              </a:rPr>
              <a:t>É</a:t>
            </a:r>
            <a:r>
              <a:rPr lang="en-US" sz="3200" dirty="0" smtClean="0">
                <a:solidFill>
                  <a:schemeClr val="bg1"/>
                </a:solidFill>
                <a:latin typeface="Raleway" panose="020B0503030101060003"/>
              </a:rPr>
              <a:t>tapes principales :</a:t>
            </a:r>
            <a:endParaRPr lang="fr-FR" sz="2000" dirty="0">
              <a:solidFill>
                <a:schemeClr val="bg1"/>
              </a:solidFill>
              <a:latin typeface="Raleway" panose="020B0503030101060003"/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497443" y="767189"/>
            <a:ext cx="3310282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25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3007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2" grpId="0"/>
      <p:bldP spid="16" grpId="0"/>
      <p:bldP spid="32" grpId="0"/>
      <p:bldP spid="33" grpId="0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73EE044-4E22-43AA-902B-A756C420F1B5}"/>
              </a:ext>
            </a:extLst>
          </p:cNvPr>
          <p:cNvSpPr/>
          <p:nvPr/>
        </p:nvSpPr>
        <p:spPr>
          <a:xfrm>
            <a:off x="642588" y="746398"/>
            <a:ext cx="3589933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="" xmlns:a16="http://schemas.microsoft.com/office/drawing/2014/main" id="{FDEFC8FF-8F34-49D3-BF44-DD49320E2EC9}"/>
              </a:ext>
            </a:extLst>
          </p:cNvPr>
          <p:cNvSpPr txBox="1">
            <a:spLocks/>
          </p:cNvSpPr>
          <p:nvPr/>
        </p:nvSpPr>
        <p:spPr>
          <a:xfrm>
            <a:off x="526938" y="72607"/>
            <a:ext cx="8682214" cy="10350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" panose="020B0503030101060003" pitchFamily="34" charset="0"/>
                <a:ea typeface="+mj-ea"/>
                <a:cs typeface="Raavi" panose="020B0502040204020203" pitchFamily="34" charset="0"/>
              </a:rPr>
              <a:t>Pseudo-code :</a:t>
            </a:r>
            <a:endParaRPr kumimoji="0" lang="en-GB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0"/>
              <a:ea typeface="+mj-ea"/>
              <a:cs typeface="Raavi" panose="020B0502040204020203" pitchFamily="34" charset="0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="" xmlns:a16="http://schemas.microsoft.com/office/drawing/2014/main" id="{A6BA1307-CD13-4667-97E4-5144AF947D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15" y="1107656"/>
            <a:ext cx="5982574" cy="5339812"/>
          </a:xfrm>
        </p:spPr>
      </p:pic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B14FD909-F9B3-4009-9F70-90D87EC302D6}"/>
              </a:ext>
            </a:extLst>
          </p:cNvPr>
          <p:cNvSpPr/>
          <p:nvPr/>
        </p:nvSpPr>
        <p:spPr>
          <a:xfrm>
            <a:off x="0" y="0"/>
            <a:ext cx="275771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Isosceles Triangle 9">
            <a:extLst>
              <a:ext uri="{FF2B5EF4-FFF2-40B4-BE49-F238E27FC236}">
                <a16:creationId xmlns="" xmlns:a16="http://schemas.microsoft.com/office/drawing/2014/main" id="{6996B965-5F2A-4A88-8036-944B5D770E46}"/>
              </a:ext>
            </a:extLst>
          </p:cNvPr>
          <p:cNvSpPr/>
          <p:nvPr/>
        </p:nvSpPr>
        <p:spPr>
          <a:xfrm rot="16200000">
            <a:off x="11396840" y="-25903"/>
            <a:ext cx="769257" cy="821064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Isosceles Triangle 8">
            <a:extLst>
              <a:ext uri="{FF2B5EF4-FFF2-40B4-BE49-F238E27FC236}">
                <a16:creationId xmlns="" xmlns:a16="http://schemas.microsoft.com/office/drawing/2014/main" id="{60B118AE-7902-4098-A51F-B921BA3A9E63}"/>
              </a:ext>
            </a:extLst>
          </p:cNvPr>
          <p:cNvSpPr/>
          <p:nvPr/>
        </p:nvSpPr>
        <p:spPr>
          <a:xfrm>
            <a:off x="11422743" y="6036936"/>
            <a:ext cx="769257" cy="821064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Placeholder 17">
            <a:extLst>
              <a:ext uri="{FF2B5EF4-FFF2-40B4-BE49-F238E27FC236}">
                <a16:creationId xmlns="" xmlns:a16="http://schemas.microsoft.com/office/drawing/2014/main" id="{433BFF65-7155-400F-B116-1520B169F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052" y="1935883"/>
            <a:ext cx="5113422" cy="394630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26938" y="1004552"/>
            <a:ext cx="6170076" cy="553791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Rectangle 16"/>
          <p:cNvSpPr/>
          <p:nvPr/>
        </p:nvSpPr>
        <p:spPr>
          <a:xfrm>
            <a:off x="6776891" y="1815920"/>
            <a:ext cx="5305093" cy="422101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8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26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36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3CD79C94-E572-47A7-8B10-929519D7FE23}"/>
              </a:ext>
            </a:extLst>
          </p:cNvPr>
          <p:cNvSpPr/>
          <p:nvPr/>
        </p:nvSpPr>
        <p:spPr>
          <a:xfrm>
            <a:off x="139700" y="127000"/>
            <a:ext cx="11938000" cy="6618803"/>
          </a:xfrm>
          <a:prstGeom prst="rect">
            <a:avLst/>
          </a:prstGeom>
          <a:noFill/>
          <a:ln w="476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D577B035-0EAA-4333-84CA-EEB029651FD1}"/>
              </a:ext>
            </a:extLst>
          </p:cNvPr>
          <p:cNvSpPr/>
          <p:nvPr/>
        </p:nvSpPr>
        <p:spPr>
          <a:xfrm>
            <a:off x="10272000" y="6597000"/>
            <a:ext cx="1296000" cy="261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507475" y="1433012"/>
          <a:ext cx="4649122" cy="425810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24561"/>
                <a:gridCol w="2324561"/>
              </a:tblGrid>
              <a:tr h="70968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09684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09684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09684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09684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09684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fr-FR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21025" y="182414"/>
            <a:ext cx="5588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Raleway" panose="020B0503030101060003"/>
              </a:rPr>
              <a:t>Stockage de la ph</a:t>
            </a:r>
            <a:r>
              <a:rPr lang="fr-FR" sz="3200" dirty="0" smtClean="0">
                <a:solidFill>
                  <a:schemeClr val="bg1"/>
                </a:solidFill>
                <a:latin typeface="Raleway" panose="020B0503030101060003"/>
              </a:rPr>
              <a:t>e</a:t>
            </a:r>
            <a:r>
              <a:rPr lang="en-US" sz="3200" dirty="0" smtClean="0">
                <a:solidFill>
                  <a:schemeClr val="bg1"/>
                </a:solidFill>
                <a:latin typeface="Raleway" panose="020B0503030101060003"/>
              </a:rPr>
              <a:t>romone :</a:t>
            </a:r>
            <a:endParaRPr lang="fr-FR" sz="2000" dirty="0">
              <a:solidFill>
                <a:schemeClr val="bg1"/>
              </a:solidFill>
              <a:latin typeface="Raleway" panose="020B0503030101060003"/>
            </a:endParaRPr>
          </a:p>
        </p:txBody>
      </p:sp>
      <p:cxnSp>
        <p:nvCxnSpPr>
          <p:cNvPr id="7" name="Connecteur droit 6"/>
          <p:cNvCxnSpPr/>
          <p:nvPr/>
        </p:nvCxnSpPr>
        <p:spPr>
          <a:xfrm>
            <a:off x="497443" y="767189"/>
            <a:ext cx="4729650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2688611" y="1596788"/>
            <a:ext cx="69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X_1</a:t>
            </a:r>
            <a:endParaRPr lang="fr-FR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2688610" y="2270296"/>
            <a:ext cx="661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X_2</a:t>
            </a:r>
            <a:endParaRPr lang="fr-FR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2688611" y="5190698"/>
            <a:ext cx="67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X_n</a:t>
            </a:r>
            <a:endParaRPr lang="fr-FR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2784637" y="3025004"/>
            <a:ext cx="661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…</a:t>
            </a:r>
            <a:endParaRPr lang="fr-FR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2786913" y="3736269"/>
            <a:ext cx="661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…</a:t>
            </a:r>
            <a:endParaRPr lang="fr-FR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2784637" y="4447534"/>
            <a:ext cx="661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…</a:t>
            </a:r>
            <a:endParaRPr lang="fr-FR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" name="Accolade ouvrante 15"/>
          <p:cNvSpPr/>
          <p:nvPr/>
        </p:nvSpPr>
        <p:spPr>
          <a:xfrm>
            <a:off x="1574708" y="1460311"/>
            <a:ext cx="1078173" cy="4203510"/>
          </a:xfrm>
          <a:prstGeom prst="leftBrac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ZoneTexte 16"/>
          <p:cNvSpPr txBox="1"/>
          <p:nvPr/>
        </p:nvSpPr>
        <p:spPr>
          <a:xfrm>
            <a:off x="202169" y="3366937"/>
            <a:ext cx="1372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Litt</a:t>
            </a:r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é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raux </a:t>
            </a:r>
            <a:endParaRPr lang="fr-FR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785214" y="5809397"/>
            <a:ext cx="69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1</a:t>
            </a:r>
            <a:endParaRPr lang="fr-FR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4534319" y="5809397"/>
            <a:ext cx="69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0</a:t>
            </a:r>
            <a:endParaRPr lang="fr-FR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0" name="Accolade ouvrante 19"/>
          <p:cNvSpPr/>
          <p:nvPr/>
        </p:nvSpPr>
        <p:spPr>
          <a:xfrm rot="16200000">
            <a:off x="5534171" y="4654905"/>
            <a:ext cx="477671" cy="3111690"/>
          </a:xfrm>
          <a:prstGeom prst="leftBrac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ZoneTexte 20"/>
          <p:cNvSpPr txBox="1"/>
          <p:nvPr/>
        </p:nvSpPr>
        <p:spPr>
          <a:xfrm>
            <a:off x="4497656" y="6358168"/>
            <a:ext cx="3470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Valeurs des 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Litt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é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raux</a:t>
            </a:r>
            <a:endParaRPr lang="fr-FR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25" name="Connecteur droit avec flèche 24"/>
          <p:cNvCxnSpPr/>
          <p:nvPr/>
        </p:nvCxnSpPr>
        <p:spPr>
          <a:xfrm flipH="1" flipV="1">
            <a:off x="7328852" y="1781454"/>
            <a:ext cx="2156342" cy="488842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/>
          <p:cNvCxnSpPr/>
          <p:nvPr/>
        </p:nvCxnSpPr>
        <p:spPr>
          <a:xfrm flipH="1">
            <a:off x="4880706" y="2270296"/>
            <a:ext cx="4604488" cy="341613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/>
          <p:cNvCxnSpPr/>
          <p:nvPr/>
        </p:nvCxnSpPr>
        <p:spPr>
          <a:xfrm flipH="1">
            <a:off x="7131601" y="2247598"/>
            <a:ext cx="2353593" cy="294310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/>
          <p:cNvSpPr txBox="1"/>
          <p:nvPr/>
        </p:nvSpPr>
        <p:spPr>
          <a:xfrm>
            <a:off x="8804538" y="1511768"/>
            <a:ext cx="3470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Valeurs de la pheromone</a:t>
            </a:r>
          </a:p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Initialement = 0.1</a:t>
            </a:r>
            <a:endParaRPr lang="fr-FR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27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6057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20" grpId="0" animBg="1"/>
      <p:bldP spid="21" grpId="0"/>
      <p:bldP spid="3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xmlns="" id="{78EF894B-8513-4BCE-917C-5BE28F09B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47741" y="6165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 smtClean="0">
                <a:solidFill>
                  <a:schemeClr val="accent4"/>
                </a:solidFill>
                <a:latin typeface="Bookman Old Style" panose="02050604050505020204" pitchFamily="18" charset="0"/>
              </a:rPr>
              <a:t>Discussion des r</a:t>
            </a:r>
            <a:r>
              <a:rPr lang="fr-FR" dirty="0" smtClean="0">
                <a:solidFill>
                  <a:schemeClr val="accent4"/>
                </a:solidFill>
                <a:latin typeface="Bookman Old Style" panose="02050604050505020204" pitchFamily="18" charset="0"/>
              </a:rPr>
              <a:t>é</a:t>
            </a:r>
            <a:r>
              <a:rPr lang="en-US" dirty="0" smtClean="0">
                <a:solidFill>
                  <a:schemeClr val="accent4"/>
                </a:solidFill>
                <a:latin typeface="Bookman Old Style" panose="02050604050505020204" pitchFamily="18" charset="0"/>
              </a:rPr>
              <a:t>sultats</a:t>
            </a:r>
            <a:endParaRPr lang="en-GB" dirty="0"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CA95D95E-42B3-46A3-88EF-BF71FE0B940E}"/>
              </a:ext>
            </a:extLst>
          </p:cNvPr>
          <p:cNvSpPr/>
          <p:nvPr/>
        </p:nvSpPr>
        <p:spPr>
          <a:xfrm>
            <a:off x="5869230" y="6192608"/>
            <a:ext cx="266700" cy="266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9E19B650-50DE-40E3-9A93-27CAFF3B7F53}"/>
              </a:ext>
            </a:extLst>
          </p:cNvPr>
          <p:cNvSpPr/>
          <p:nvPr/>
        </p:nvSpPr>
        <p:spPr>
          <a:xfrm>
            <a:off x="6238516" y="6192608"/>
            <a:ext cx="266700" cy="2667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52C3AA8D-EFC5-4469-8A96-02A937F42C0C}"/>
              </a:ext>
            </a:extLst>
          </p:cNvPr>
          <p:cNvSpPr/>
          <p:nvPr/>
        </p:nvSpPr>
        <p:spPr>
          <a:xfrm>
            <a:off x="6602858" y="6192608"/>
            <a:ext cx="266700" cy="266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Graphic 2" descr="Magnifying glass">
            <a:extLst>
              <a:ext uri="{FF2B5EF4-FFF2-40B4-BE49-F238E27FC236}">
                <a16:creationId xmlns:a16="http://schemas.microsoft.com/office/drawing/2014/main" xmlns="" id="{4E5B90B1-5A5F-41D6-B43D-365DC5F2F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10148551" y="0"/>
            <a:ext cx="1814173" cy="1814173"/>
          </a:xfrm>
          <a:prstGeom prst="rect">
            <a:avLst/>
          </a:prstGeom>
        </p:spPr>
      </p:pic>
      <p:cxnSp>
        <p:nvCxnSpPr>
          <p:cNvPr id="4" name="Connecteur droit 3"/>
          <p:cNvCxnSpPr/>
          <p:nvPr/>
        </p:nvCxnSpPr>
        <p:spPr>
          <a:xfrm>
            <a:off x="875763" y="1043189"/>
            <a:ext cx="6684136" cy="2575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704151"/>
              </p:ext>
            </p:extLst>
          </p:nvPr>
        </p:nvGraphicFramePr>
        <p:xfrm>
          <a:off x="724070" y="3223566"/>
          <a:ext cx="9424480" cy="11125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356120"/>
                <a:gridCol w="3197780"/>
                <a:gridCol w="1910687"/>
                <a:gridCol w="1959893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fr-FR" dirty="0">
                        <a:latin typeface="Bookman Old Style" panose="020506040505050202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Bookman Old Style" panose="02050604050505020204" pitchFamily="18" charset="0"/>
                        </a:rPr>
                        <a:t>Taux</a:t>
                      </a:r>
                      <a:r>
                        <a:rPr lang="en-US" baseline="0" dirty="0" smtClean="0">
                          <a:latin typeface="Bookman Old Style" panose="02050604050505020204" pitchFamily="18" charset="0"/>
                        </a:rPr>
                        <a:t> de satisfiabilit</a:t>
                      </a:r>
                      <a:r>
                        <a:rPr lang="fr-FR" baseline="0" dirty="0" smtClean="0">
                          <a:latin typeface="Bookman Old Style" panose="02050604050505020204" pitchFamily="18" charset="0"/>
                        </a:rPr>
                        <a:t>é</a:t>
                      </a:r>
                      <a:endParaRPr lang="fr-FR" dirty="0"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Bookman Old Style" panose="02050604050505020204" pitchFamily="18" charset="0"/>
                        </a:rPr>
                        <a:t>Temps global</a:t>
                      </a:r>
                      <a:endParaRPr lang="fr-FR" dirty="0"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Bookman Old Style" panose="02050604050505020204" pitchFamily="18" charset="0"/>
                        </a:rPr>
                        <a:t>Temps</a:t>
                      </a:r>
                      <a:r>
                        <a:rPr lang="en-US" baseline="0" dirty="0" smtClean="0">
                          <a:latin typeface="Bookman Old Style" panose="02050604050505020204" pitchFamily="18" charset="0"/>
                        </a:rPr>
                        <a:t> moyen</a:t>
                      </a:r>
                      <a:endParaRPr lang="fr-FR" dirty="0"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70AD47"/>
                          </a:solidFill>
                          <a:latin typeface="Bookman Old Style" panose="02050604050505020204" pitchFamily="18" charset="0"/>
                        </a:rPr>
                        <a:t>UF-75</a:t>
                      </a:r>
                      <a:endParaRPr lang="fr-FR" dirty="0">
                        <a:solidFill>
                          <a:srgbClr val="70AD47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100 %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10 minutes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6 secondes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70AD47"/>
                          </a:solidFill>
                          <a:latin typeface="Bookman Old Style" panose="02050604050505020204" pitchFamily="18" charset="0"/>
                        </a:rPr>
                        <a:t>UUF-75</a:t>
                      </a:r>
                      <a:endParaRPr lang="fr-FR" dirty="0">
                        <a:solidFill>
                          <a:srgbClr val="70AD47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100 %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6.6 minutes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ookman Old Style" panose="02050604050505020204" pitchFamily="18" charset="0"/>
                        </a:rPr>
                        <a:t>4 secondes</a:t>
                      </a:r>
                      <a:endParaRPr lang="fr-FR" dirty="0">
                        <a:solidFill>
                          <a:schemeClr val="bg1"/>
                        </a:solidFill>
                        <a:latin typeface="Bookman Old Style" panose="0205060405050502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 Placeholder 5">
            <a:extLst>
              <a:ext uri="{FF2B5EF4-FFF2-40B4-BE49-F238E27FC236}">
                <a16:creationId xmlns:a16="http://schemas.microsoft.com/office/drawing/2014/main" xmlns="" id="{5BCD8AC0-DDCE-4953-A003-9F09E743112B}"/>
              </a:ext>
            </a:extLst>
          </p:cNvPr>
          <p:cNvSpPr txBox="1">
            <a:spLocks/>
          </p:cNvSpPr>
          <p:nvPr/>
        </p:nvSpPr>
        <p:spPr>
          <a:xfrm>
            <a:off x="286603" y="1610710"/>
            <a:ext cx="10658901" cy="272537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L</a:t>
            </a:r>
            <a:r>
              <a:rPr lang="fr-FR" sz="18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es 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remarques que nous pouvons faire à propos de cet algorithmes sont :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Il 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a satisfait toutes les clauses de tous les </a:t>
            </a:r>
            <a:r>
              <a:rPr lang="fr-FR" sz="18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fichiers 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des deux benchmarks UF-75 et UUF-75.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L</a:t>
            </a:r>
            <a:r>
              <a:rPr lang="fr-FR" sz="18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e 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temps moyen d’exécution de chaque </a:t>
            </a:r>
            <a:r>
              <a:rPr lang="fr-FR" sz="18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fichier </a:t>
            </a:r>
            <a:r>
              <a:rPr lang="fr-FR" sz="1800" dirty="0">
                <a:solidFill>
                  <a:schemeClr val="bg1"/>
                </a:solidFill>
                <a:latin typeface="Bookman Old Style" panose="02050604050505020204" pitchFamily="18" charset="0"/>
              </a:rPr>
              <a:t>est inférieur à 6 secondes.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28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68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577B035-0EAA-4333-84CA-EEB029651FD1}"/>
              </a:ext>
            </a:extLst>
          </p:cNvPr>
          <p:cNvSpPr/>
          <p:nvPr/>
        </p:nvSpPr>
        <p:spPr>
          <a:xfrm>
            <a:off x="10272000" y="6597000"/>
            <a:ext cx="1296000" cy="261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Title 3">
            <a:extLst>
              <a:ext uri="{FF2B5EF4-FFF2-40B4-BE49-F238E27FC236}">
                <a16:creationId xmlns="" xmlns:a16="http://schemas.microsoft.com/office/drawing/2014/main" id="{128EA8B6-F089-42EB-995F-07B533544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64" y="148835"/>
            <a:ext cx="10515600" cy="1050959"/>
          </a:xfrm>
        </p:spPr>
        <p:txBody>
          <a:bodyPr>
            <a:normAutofit/>
          </a:bodyPr>
          <a:lstStyle/>
          <a:p>
            <a:pPr algn="ctr"/>
            <a:r>
              <a:rPr lang="en-GB" sz="4800" b="1" dirty="0" smtClean="0">
                <a:solidFill>
                  <a:schemeClr val="accent4"/>
                </a:solidFill>
                <a:latin typeface="Raleway" panose="020B0503030101060003" pitchFamily="34" charset="0"/>
              </a:rPr>
              <a:t>Comparaison g</a:t>
            </a:r>
            <a:r>
              <a:rPr lang="fr-FR" sz="4800" b="1" dirty="0" smtClean="0">
                <a:solidFill>
                  <a:schemeClr val="accent4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chemeClr val="accent4"/>
                </a:solidFill>
                <a:latin typeface="Raleway" panose="020B0503030101060003" pitchFamily="34" charset="0"/>
              </a:rPr>
              <a:t>n</a:t>
            </a:r>
            <a:r>
              <a:rPr lang="fr-FR" sz="4800" b="1" dirty="0" smtClean="0">
                <a:solidFill>
                  <a:schemeClr val="accent4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chemeClr val="accent4"/>
                </a:solidFill>
                <a:latin typeface="Raleway" panose="020B0503030101060003" pitchFamily="34" charset="0"/>
              </a:rPr>
              <a:t>rale</a:t>
            </a:r>
            <a:endParaRPr lang="en-GB" sz="4800" b="1" dirty="0">
              <a:solidFill>
                <a:schemeClr val="accent4"/>
              </a:solidFill>
              <a:latin typeface="Raleway" panose="020B0503030101060003" pitchFamily="34" charset="0"/>
            </a:endParaRPr>
          </a:p>
        </p:txBody>
      </p:sp>
      <p:pic>
        <p:nvPicPr>
          <p:cNvPr id="17" name="Graphic 16" descr="Bookmark">
            <a:extLst>
              <a:ext uri="{FF2B5EF4-FFF2-40B4-BE49-F238E27FC236}">
                <a16:creationId xmlns="" xmlns:a16="http://schemas.microsoft.com/office/drawing/2014/main" id="{1BD6F823-02C2-449C-9D66-916166318D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555" y="-86537"/>
            <a:ext cx="1050959" cy="105095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="" xmlns:a16="http://schemas.microsoft.com/office/drawing/2014/main" id="{AB8EF064-6E6A-4CD0-8E51-A37FDEBAE3A9}"/>
              </a:ext>
            </a:extLst>
          </p:cNvPr>
          <p:cNvGrpSpPr/>
          <p:nvPr/>
        </p:nvGrpSpPr>
        <p:grpSpPr>
          <a:xfrm>
            <a:off x="10810164" y="266620"/>
            <a:ext cx="542391" cy="344645"/>
            <a:chOff x="743484" y="5375305"/>
            <a:chExt cx="1170774" cy="652447"/>
          </a:xfrm>
        </p:grpSpPr>
        <p:sp>
          <p:nvSpPr>
            <p:cNvPr id="23" name="Rectangle 22">
              <a:extLst>
                <a:ext uri="{FF2B5EF4-FFF2-40B4-BE49-F238E27FC236}">
                  <a16:creationId xmlns="" xmlns:a16="http://schemas.microsoft.com/office/drawing/2014/main" id="{A57A42FD-9C5A-4533-BD71-B9BAE854E4C4}"/>
                </a:ext>
              </a:extLst>
            </p:cNvPr>
            <p:cNvSpPr/>
            <p:nvPr/>
          </p:nvSpPr>
          <p:spPr>
            <a:xfrm>
              <a:off x="743484" y="5375305"/>
              <a:ext cx="1170774" cy="940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="" xmlns:a16="http://schemas.microsoft.com/office/drawing/2014/main" id="{815F238A-833B-4771-A788-20424A878E06}"/>
                </a:ext>
              </a:extLst>
            </p:cNvPr>
            <p:cNvSpPr/>
            <p:nvPr/>
          </p:nvSpPr>
          <p:spPr>
            <a:xfrm>
              <a:off x="743484" y="5554767"/>
              <a:ext cx="1170774" cy="940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="" xmlns:a16="http://schemas.microsoft.com/office/drawing/2014/main" id="{F62C1C63-039A-429A-A9F4-4571FBB3117A}"/>
                </a:ext>
              </a:extLst>
            </p:cNvPr>
            <p:cNvSpPr/>
            <p:nvPr/>
          </p:nvSpPr>
          <p:spPr>
            <a:xfrm>
              <a:off x="743484" y="5734229"/>
              <a:ext cx="1170774" cy="94003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="" xmlns:a16="http://schemas.microsoft.com/office/drawing/2014/main" id="{5A8350AD-6B2E-4026-8CC5-1CF99AA66B87}"/>
                </a:ext>
              </a:extLst>
            </p:cNvPr>
            <p:cNvSpPr/>
            <p:nvPr/>
          </p:nvSpPr>
          <p:spPr>
            <a:xfrm>
              <a:off x="743484" y="5933749"/>
              <a:ext cx="1170774" cy="94003"/>
            </a:xfrm>
            <a:prstGeom prst="rect">
              <a:avLst/>
            </a:prstGeom>
            <a:solidFill>
              <a:schemeClr val="bg1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="" xmlns:a16="http://schemas.microsoft.com/office/drawing/2014/main" id="{A73EE044-4E22-43AA-902B-A756C420F1B5}"/>
              </a:ext>
            </a:extLst>
          </p:cNvPr>
          <p:cNvSpPr/>
          <p:nvPr/>
        </p:nvSpPr>
        <p:spPr>
          <a:xfrm>
            <a:off x="2667960" y="964422"/>
            <a:ext cx="5806339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861" y="1825728"/>
            <a:ext cx="8422835" cy="4089042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1532586" y="1687132"/>
            <a:ext cx="8739414" cy="4378818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29</a:t>
            </a:fld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086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C1F25E9B-26D7-496F-A694-0367EDB4E80F}"/>
              </a:ext>
            </a:extLst>
          </p:cNvPr>
          <p:cNvSpPr/>
          <p:nvPr/>
        </p:nvSpPr>
        <p:spPr>
          <a:xfrm>
            <a:off x="1" y="0"/>
            <a:ext cx="10469903" cy="6858000"/>
          </a:xfrm>
          <a:custGeom>
            <a:avLst/>
            <a:gdLst>
              <a:gd name="connsiteX0" fmla="*/ 6509479 w 10469903"/>
              <a:gd name="connsiteY0" fmla="*/ 0 h 6858000"/>
              <a:gd name="connsiteX1" fmla="*/ 10469903 w 10469903"/>
              <a:gd name="connsiteY1" fmla="*/ 0 h 6858000"/>
              <a:gd name="connsiteX2" fmla="*/ 9191298 w 10469903"/>
              <a:gd name="connsiteY2" fmla="*/ 6858000 h 6858000"/>
              <a:gd name="connsiteX3" fmla="*/ 4529602 w 10469903"/>
              <a:gd name="connsiteY3" fmla="*/ 6858000 h 6858000"/>
              <a:gd name="connsiteX4" fmla="*/ 0 w 10469903"/>
              <a:gd name="connsiteY4" fmla="*/ 4751499 h 6858000"/>
              <a:gd name="connsiteX5" fmla="*/ 0 w 10469903"/>
              <a:gd name="connsiteY5" fmla="*/ 33524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469903" h="6858000">
                <a:moveTo>
                  <a:pt x="6509479" y="0"/>
                </a:moveTo>
                <a:lnTo>
                  <a:pt x="10469903" y="0"/>
                </a:lnTo>
                <a:lnTo>
                  <a:pt x="9191298" y="6858000"/>
                </a:lnTo>
                <a:lnTo>
                  <a:pt x="4529602" y="6858000"/>
                </a:lnTo>
                <a:lnTo>
                  <a:pt x="0" y="4751499"/>
                </a:lnTo>
                <a:lnTo>
                  <a:pt x="0" y="335246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F9868076-237A-4532-BEF1-08DF4A5A943D}"/>
              </a:ext>
            </a:extLst>
          </p:cNvPr>
          <p:cNvSpPr/>
          <p:nvPr/>
        </p:nvSpPr>
        <p:spPr>
          <a:xfrm rot="334051">
            <a:off x="6037972" y="572358"/>
            <a:ext cx="4674315" cy="577456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16E6574-586C-42A0-8B26-6C0CEBD83BD3}"/>
              </a:ext>
            </a:extLst>
          </p:cNvPr>
          <p:cNvSpPr/>
          <p:nvPr/>
        </p:nvSpPr>
        <p:spPr>
          <a:xfrm rot="30057">
            <a:off x="2580078" y="2640811"/>
            <a:ext cx="2415937" cy="1012810"/>
          </a:xfrm>
          <a:prstGeom prst="rect">
            <a:avLst/>
          </a:prstGeom>
          <a:solidFill>
            <a:srgbClr val="EC1C9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okman Old Style" panose="02050604050505020204" pitchFamily="18" charset="0"/>
              </a:rPr>
              <a:t>A*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DE341A77-37F9-4462-851C-69C6F9449C51}"/>
              </a:ext>
            </a:extLst>
          </p:cNvPr>
          <p:cNvSpPr/>
          <p:nvPr/>
        </p:nvSpPr>
        <p:spPr>
          <a:xfrm rot="21300722">
            <a:off x="2329475" y="1676975"/>
            <a:ext cx="2415937" cy="101281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okman Old Style" panose="02050604050505020204" pitchFamily="18" charset="0"/>
              </a:rPr>
              <a:t>BFS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9FE6C15-4F00-459D-81E5-A0C510749968}"/>
              </a:ext>
            </a:extLst>
          </p:cNvPr>
          <p:cNvSpPr/>
          <p:nvPr/>
        </p:nvSpPr>
        <p:spPr>
          <a:xfrm rot="21296387">
            <a:off x="2143260" y="3714643"/>
            <a:ext cx="3272396" cy="1012810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okman Old Style" panose="02050604050505020204" pitchFamily="18" charset="0"/>
              </a:rPr>
              <a:t>DFS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pic>
        <p:nvPicPr>
          <p:cNvPr id="59" name="Graphic 58" descr="Books">
            <a:extLst>
              <a:ext uri="{FF2B5EF4-FFF2-40B4-BE49-F238E27FC236}">
                <a16:creationId xmlns:a16="http://schemas.microsoft.com/office/drawing/2014/main" xmlns="" id="{8A927534-4077-4CA1-BA40-E1E64EB6C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882468" y="2659148"/>
            <a:ext cx="1607833" cy="1607833"/>
          </a:xfrm>
          <a:prstGeom prst="rect">
            <a:avLst/>
          </a:prstGeom>
        </p:spPr>
      </p:pic>
      <p:sp>
        <p:nvSpPr>
          <p:cNvPr id="60" name="Isosceles Triangle 59">
            <a:extLst>
              <a:ext uri="{FF2B5EF4-FFF2-40B4-BE49-F238E27FC236}">
                <a16:creationId xmlns:a16="http://schemas.microsoft.com/office/drawing/2014/main" xmlns="" id="{217F4526-A5EC-48EA-B88E-EFCF9C53190E}"/>
              </a:ext>
            </a:extLst>
          </p:cNvPr>
          <p:cNvSpPr/>
          <p:nvPr/>
        </p:nvSpPr>
        <p:spPr>
          <a:xfrm rot="17500318">
            <a:off x="3455508" y="5623407"/>
            <a:ext cx="410849" cy="37684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xmlns="" id="{0ACFB4C1-4E77-4F62-B94C-308003A9D131}"/>
              </a:ext>
            </a:extLst>
          </p:cNvPr>
          <p:cNvSpPr/>
          <p:nvPr/>
        </p:nvSpPr>
        <p:spPr>
          <a:xfrm rot="16470813">
            <a:off x="2555257" y="5276968"/>
            <a:ext cx="929566" cy="81807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Espace réservé pour une image  10"/>
          <p:cNvPicPr>
            <a:picLocks noGrp="1" noChangeAspect="1"/>
          </p:cNvPicPr>
          <p:nvPr>
            <p:ph type="pic" sz="quarter" idx="10"/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7" r="10327"/>
          <a:stretch>
            <a:fillRect/>
          </a:stretch>
        </p:blipFill>
        <p:spPr/>
      </p:pic>
      <p:sp>
        <p:nvSpPr>
          <p:cNvPr id="13" name="ZoneTexte 12"/>
          <p:cNvSpPr txBox="1"/>
          <p:nvPr/>
        </p:nvSpPr>
        <p:spPr>
          <a:xfrm rot="297978">
            <a:off x="6433577" y="1332687"/>
            <a:ext cx="42200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Bookman Old Style" panose="02050604050505020204" pitchFamily="18" charset="0"/>
              </a:rPr>
              <a:t>Pr</a:t>
            </a:r>
            <a:r>
              <a:rPr lang="fr-FR" sz="2400" dirty="0" smtClean="0">
                <a:solidFill>
                  <a:schemeClr val="accent1">
                    <a:lumMod val="75000"/>
                  </a:schemeClr>
                </a:solidFill>
                <a:latin typeface="Bookman Old Style" panose="02050604050505020204" pitchFamily="18" charset="0"/>
              </a:rPr>
              <a:t>é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Bookman Old Style" panose="02050604050505020204" pitchFamily="18" charset="0"/>
              </a:rPr>
              <a:t>sentation des r</a:t>
            </a:r>
            <a:r>
              <a:rPr lang="fr-FR" sz="2400" dirty="0" smtClean="0">
                <a:solidFill>
                  <a:schemeClr val="accent1">
                    <a:lumMod val="75000"/>
                  </a:schemeClr>
                </a:solidFill>
                <a:latin typeface="Bookman Old Style" panose="02050604050505020204" pitchFamily="18" charset="0"/>
              </a:rPr>
              <a:t>é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Bookman Old Style" panose="02050604050505020204" pitchFamily="18" charset="0"/>
              </a:rPr>
              <a:t>sultats</a:t>
            </a:r>
            <a:endParaRPr lang="fr-FR" sz="2400" dirty="0">
              <a:solidFill>
                <a:schemeClr val="accent1">
                  <a:lumMod val="75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15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3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38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9" name="Graphic 12">
            <a:extLst>
              <a:ext uri="{FF2B5EF4-FFF2-40B4-BE49-F238E27FC236}">
                <a16:creationId xmlns="" xmlns:a16="http://schemas.microsoft.com/office/drawing/2014/main" id="{E0E21B90-A10B-47BB-894D-6CBCD189AA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13220CF9-2408-4989-B91C-8FFA83AC68F8}"/>
              </a:ext>
            </a:extLst>
          </p:cNvPr>
          <p:cNvSpPr txBox="1">
            <a:spLocks/>
          </p:cNvSpPr>
          <p:nvPr/>
        </p:nvSpPr>
        <p:spPr>
          <a:xfrm>
            <a:off x="2880461" y="2995266"/>
            <a:ext cx="6744455" cy="227980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5400" b="1" dirty="0" smtClean="0">
                <a:solidFill>
                  <a:schemeClr val="accent4"/>
                </a:solidFill>
                <a:latin typeface="Raleway" panose="020B0503030101060003" pitchFamily="34" charset="0"/>
                <a:cs typeface="Raavi" panose="020B0502040204020203" pitchFamily="34" charset="0"/>
              </a:rPr>
              <a:t>Conclusion G</a:t>
            </a:r>
            <a:r>
              <a:rPr lang="fr-FR" sz="5400" b="1" dirty="0" smtClean="0">
                <a:solidFill>
                  <a:schemeClr val="accent4"/>
                </a:solidFill>
                <a:latin typeface="Raleway" panose="020B0503030101060003" pitchFamily="34" charset="0"/>
                <a:cs typeface="Raavi" panose="020B0502040204020203" pitchFamily="34" charset="0"/>
              </a:rPr>
              <a:t>é</a:t>
            </a:r>
            <a:r>
              <a:rPr lang="en-US" sz="5400" b="1" dirty="0" smtClean="0">
                <a:solidFill>
                  <a:schemeClr val="accent4"/>
                </a:solidFill>
                <a:latin typeface="Raleway" panose="020B0503030101060003" pitchFamily="34" charset="0"/>
                <a:cs typeface="Raavi" panose="020B0502040204020203" pitchFamily="34" charset="0"/>
              </a:rPr>
              <a:t>n</a:t>
            </a:r>
            <a:r>
              <a:rPr lang="fr-FR" sz="5400" b="1" dirty="0" smtClean="0">
                <a:solidFill>
                  <a:schemeClr val="accent4"/>
                </a:solidFill>
                <a:latin typeface="Raleway" panose="020B0503030101060003" pitchFamily="34" charset="0"/>
                <a:cs typeface="Raavi" panose="020B0502040204020203" pitchFamily="34" charset="0"/>
              </a:rPr>
              <a:t>é</a:t>
            </a:r>
            <a:r>
              <a:rPr lang="en-US" sz="5400" b="1" dirty="0" smtClean="0">
                <a:solidFill>
                  <a:schemeClr val="accent4"/>
                </a:solidFill>
                <a:latin typeface="Raleway" panose="020B0503030101060003" pitchFamily="34" charset="0"/>
                <a:cs typeface="Raavi" panose="020B0502040204020203" pitchFamily="34" charset="0"/>
              </a:rPr>
              <a:t>rale</a:t>
            </a:r>
            <a:endParaRPr lang="en-GB" sz="5400" b="1" dirty="0">
              <a:solidFill>
                <a:schemeClr val="accent4"/>
              </a:solidFill>
              <a:latin typeface="Raleway" panose="020B0503030101060003" pitchFamily="34" charset="0"/>
              <a:cs typeface="Raavi" panose="020B050204020402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6BCB9BC-51EA-47AA-B1DB-D076B5C07F91}"/>
              </a:ext>
            </a:extLst>
          </p:cNvPr>
          <p:cNvSpPr/>
          <p:nvPr/>
        </p:nvSpPr>
        <p:spPr>
          <a:xfrm flipV="1">
            <a:off x="5795951" y="3889507"/>
            <a:ext cx="3064690" cy="9563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phic 11">
            <a:extLst>
              <a:ext uri="{FF2B5EF4-FFF2-40B4-BE49-F238E27FC236}">
                <a16:creationId xmlns="" xmlns:a16="http://schemas.microsoft.com/office/drawing/2014/main" id="{2A15B98E-839D-4109-81E1-BA6F644B08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11229" y="1189151"/>
            <a:ext cx="904018" cy="139080"/>
          </a:xfrm>
          <a:prstGeom prst="rect">
            <a:avLst/>
          </a:prstGeom>
        </p:spPr>
      </p:pic>
      <p:sp>
        <p:nvSpPr>
          <p:cNvPr id="5" name="Oval 12">
            <a:extLst>
              <a:ext uri="{FF2B5EF4-FFF2-40B4-BE49-F238E27FC236}">
                <a16:creationId xmlns="" xmlns:a16="http://schemas.microsoft.com/office/drawing/2014/main" id="{F3E9DB79-6EDD-4FC3-B838-096B2B7814FA}"/>
              </a:ext>
            </a:extLst>
          </p:cNvPr>
          <p:cNvSpPr/>
          <p:nvPr/>
        </p:nvSpPr>
        <p:spPr>
          <a:xfrm>
            <a:off x="10416963" y="342097"/>
            <a:ext cx="266700" cy="266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13">
            <a:extLst>
              <a:ext uri="{FF2B5EF4-FFF2-40B4-BE49-F238E27FC236}">
                <a16:creationId xmlns="" xmlns:a16="http://schemas.microsoft.com/office/drawing/2014/main" id="{43A202A7-A32E-4C89-8CE1-5C1700DCBEB5}"/>
              </a:ext>
            </a:extLst>
          </p:cNvPr>
          <p:cNvSpPr/>
          <p:nvPr/>
        </p:nvSpPr>
        <p:spPr>
          <a:xfrm>
            <a:off x="10791507" y="342097"/>
            <a:ext cx="266700" cy="2667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Oval 14">
            <a:extLst>
              <a:ext uri="{FF2B5EF4-FFF2-40B4-BE49-F238E27FC236}">
                <a16:creationId xmlns="" xmlns:a16="http://schemas.microsoft.com/office/drawing/2014/main" id="{C2F55F34-1111-43EC-A1C9-ACA7284EFA08}"/>
              </a:ext>
            </a:extLst>
          </p:cNvPr>
          <p:cNvSpPr/>
          <p:nvPr/>
        </p:nvSpPr>
        <p:spPr>
          <a:xfrm>
            <a:off x="11173043" y="342097"/>
            <a:ext cx="266700" cy="266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8EF2DC7-BE4D-43C2-906E-7DB7A1E192A8}"/>
              </a:ext>
            </a:extLst>
          </p:cNvPr>
          <p:cNvSpPr/>
          <p:nvPr/>
        </p:nvSpPr>
        <p:spPr>
          <a:xfrm>
            <a:off x="789089" y="4754071"/>
            <a:ext cx="247092" cy="24709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EAB79F51-82A0-4C0F-8BE8-BC4692D5FD6A}"/>
              </a:ext>
            </a:extLst>
          </p:cNvPr>
          <p:cNvSpPr/>
          <p:nvPr/>
        </p:nvSpPr>
        <p:spPr>
          <a:xfrm>
            <a:off x="11173043" y="5392733"/>
            <a:ext cx="473938" cy="4739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5AADE571-180F-49A6-A5E8-C333B2616ADE}"/>
              </a:ext>
            </a:extLst>
          </p:cNvPr>
          <p:cNvSpPr/>
          <p:nvPr/>
        </p:nvSpPr>
        <p:spPr>
          <a:xfrm>
            <a:off x="10683663" y="5758790"/>
            <a:ext cx="335149" cy="3351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Graphic 27" descr="Open quotation mark">
            <a:extLst>
              <a:ext uri="{FF2B5EF4-FFF2-40B4-BE49-F238E27FC236}">
                <a16:creationId xmlns="" xmlns:a16="http://schemas.microsoft.com/office/drawing/2014/main" id="{35ED3441-8853-4841-A217-BAB9D6D8697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63475" y="2386133"/>
            <a:ext cx="914400" cy="914400"/>
          </a:xfrm>
          <a:prstGeom prst="rect">
            <a:avLst/>
          </a:prstGeom>
        </p:spPr>
      </p:pic>
      <p:pic>
        <p:nvPicPr>
          <p:cNvPr id="15" name="Graphic 28" descr="Open quotation mark">
            <a:extLst>
              <a:ext uri="{FF2B5EF4-FFF2-40B4-BE49-F238E27FC236}">
                <a16:creationId xmlns="" xmlns:a16="http://schemas.microsoft.com/office/drawing/2014/main" id="{9400D66B-DFA1-4582-9387-E4DBA51A6BC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9167716" y="3677968"/>
            <a:ext cx="914400" cy="914400"/>
          </a:xfrm>
          <a:prstGeom prst="rect">
            <a:avLst/>
          </a:prstGeom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30</a:t>
            </a:fld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8307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xmlns="" id="{65CD09FE-A67F-4A25-AC66-7CDA25819C82}"/>
              </a:ext>
            </a:extLst>
          </p:cNvPr>
          <p:cNvSpPr txBox="1">
            <a:spLocks/>
          </p:cNvSpPr>
          <p:nvPr/>
        </p:nvSpPr>
        <p:spPr>
          <a:xfrm>
            <a:off x="2370965" y="719465"/>
            <a:ext cx="6631367" cy="45412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Environnement</a:t>
            </a:r>
            <a:r>
              <a:rPr kumimoji="0" lang="en-GB" sz="3600" b="0" i="0" u="none" strike="noStrike" kern="1200" cap="none" spc="0" normalizeH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Exp</a:t>
            </a:r>
            <a:r>
              <a:rPr kumimoji="0" lang="fr-FR" sz="3600" b="0" i="0" u="none" strike="noStrike" kern="1200" cap="none" spc="0" normalizeH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é</a:t>
            </a:r>
            <a:r>
              <a:rPr kumimoji="0" lang="en-US" sz="3600" b="0" i="0" u="none" strike="noStrike" kern="1200" cap="none" spc="0" normalizeH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rimentale</a:t>
            </a:r>
            <a:endParaRPr kumimoji="0" lang="en-GB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xmlns="" id="{5BCD8AC0-DDCE-4953-A003-9F09E743112B}"/>
              </a:ext>
            </a:extLst>
          </p:cNvPr>
          <p:cNvSpPr txBox="1">
            <a:spLocks/>
          </p:cNvSpPr>
          <p:nvPr/>
        </p:nvSpPr>
        <p:spPr>
          <a:xfrm>
            <a:off x="6164893" y="2175930"/>
            <a:ext cx="5616575" cy="272537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800" dirty="0" smtClean="0">
                <a:solidFill>
                  <a:schemeClr val="bg1"/>
                </a:solidFill>
              </a:rPr>
              <a:t>Ram </a:t>
            </a:r>
            <a:r>
              <a:rPr lang="fr-FR" sz="1800" dirty="0">
                <a:solidFill>
                  <a:schemeClr val="bg1"/>
                </a:solidFill>
              </a:rPr>
              <a:t>: </a:t>
            </a:r>
            <a:r>
              <a:rPr lang="fr-FR" sz="1800" dirty="0">
                <a:solidFill>
                  <a:srgbClr val="FFC000"/>
                </a:solidFill>
              </a:rPr>
              <a:t>4 GO.</a:t>
            </a:r>
          </a:p>
          <a:p>
            <a:r>
              <a:rPr lang="pt-BR" sz="1800" dirty="0" smtClean="0">
                <a:solidFill>
                  <a:schemeClr val="bg1"/>
                </a:solidFill>
              </a:rPr>
              <a:t>Processeur </a:t>
            </a:r>
            <a:r>
              <a:rPr lang="pt-BR" sz="1800" dirty="0">
                <a:solidFill>
                  <a:srgbClr val="FFC000"/>
                </a:solidFill>
              </a:rPr>
              <a:t>: Intel(R) Core™ i5-3210M CPU @ 2.00 GHz 2.60 GHz</a:t>
            </a:r>
          </a:p>
          <a:p>
            <a:r>
              <a:rPr lang="fr-FR" sz="1800" dirty="0" smtClean="0">
                <a:solidFill>
                  <a:schemeClr val="bg1"/>
                </a:solidFill>
              </a:rPr>
              <a:t>Système </a:t>
            </a:r>
            <a:r>
              <a:rPr lang="fr-FR" sz="1800" dirty="0">
                <a:solidFill>
                  <a:schemeClr val="bg1"/>
                </a:solidFill>
              </a:rPr>
              <a:t>d’exploitation : </a:t>
            </a:r>
            <a:r>
              <a:rPr lang="fr-FR" sz="1800" dirty="0">
                <a:solidFill>
                  <a:srgbClr val="FFC000"/>
                </a:solidFill>
              </a:rPr>
              <a:t>Windows 10-64 bits</a:t>
            </a:r>
          </a:p>
          <a:p>
            <a:r>
              <a:rPr lang="fr-FR" sz="1800" dirty="0" smtClean="0">
                <a:solidFill>
                  <a:schemeClr val="bg1"/>
                </a:solidFill>
              </a:rPr>
              <a:t>Langage </a:t>
            </a:r>
            <a:r>
              <a:rPr lang="fr-FR" sz="1800" dirty="0">
                <a:solidFill>
                  <a:schemeClr val="bg1"/>
                </a:solidFill>
              </a:rPr>
              <a:t>de programmation : </a:t>
            </a:r>
            <a:r>
              <a:rPr lang="fr-FR" sz="1800" dirty="0">
                <a:solidFill>
                  <a:srgbClr val="FFC000"/>
                </a:solidFill>
              </a:rPr>
              <a:t>JAVA</a:t>
            </a:r>
          </a:p>
          <a:p>
            <a:r>
              <a:rPr lang="fr-FR" sz="1800" dirty="0" smtClean="0">
                <a:solidFill>
                  <a:schemeClr val="bg1"/>
                </a:solidFill>
              </a:rPr>
              <a:t>Environnement </a:t>
            </a:r>
            <a:r>
              <a:rPr lang="fr-FR" sz="1800" dirty="0">
                <a:solidFill>
                  <a:schemeClr val="bg1"/>
                </a:solidFill>
              </a:rPr>
              <a:t>de développement : </a:t>
            </a:r>
            <a:r>
              <a:rPr lang="fr-FR" sz="1800" dirty="0">
                <a:solidFill>
                  <a:srgbClr val="FFC000"/>
                </a:solidFill>
              </a:rPr>
              <a:t>Eclipse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B14FD909-F9B3-4009-9F70-90D87EC302D6}"/>
              </a:ext>
            </a:extLst>
          </p:cNvPr>
          <p:cNvSpPr/>
          <p:nvPr/>
        </p:nvSpPr>
        <p:spPr>
          <a:xfrm>
            <a:off x="0" y="0"/>
            <a:ext cx="275771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xmlns="" id="{60B118AE-7902-4098-A51F-B921BA3A9E63}"/>
              </a:ext>
            </a:extLst>
          </p:cNvPr>
          <p:cNvSpPr/>
          <p:nvPr/>
        </p:nvSpPr>
        <p:spPr>
          <a:xfrm>
            <a:off x="11422743" y="6036936"/>
            <a:ext cx="769257" cy="821064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xmlns="" id="{6996B965-5F2A-4A88-8036-944B5D770E46}"/>
              </a:ext>
            </a:extLst>
          </p:cNvPr>
          <p:cNvSpPr/>
          <p:nvPr/>
        </p:nvSpPr>
        <p:spPr>
          <a:xfrm rot="16200000">
            <a:off x="11396840" y="-25903"/>
            <a:ext cx="769257" cy="821064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Espace réservé pour une image  10"/>
          <p:cNvPicPr>
            <a:picLocks noGrp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962" b="-14962"/>
          <a:stretch/>
        </p:blipFill>
        <p:spPr>
          <a:xfrm>
            <a:off x="871538" y="1288425"/>
            <a:ext cx="4752665" cy="4297680"/>
          </a:xfrm>
        </p:spPr>
      </p:pic>
      <p:sp>
        <p:nvSpPr>
          <p:cNvPr id="14" name="Espace réservé du numéro de diapositive 1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 smtClean="0">
                <a:solidFill>
                  <a:schemeClr val="bg1"/>
                </a:solidFill>
              </a:rPr>
              <a:t>4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6543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D577B035-0EAA-4333-84CA-EEB029651FD1}"/>
              </a:ext>
            </a:extLst>
          </p:cNvPr>
          <p:cNvSpPr/>
          <p:nvPr/>
        </p:nvSpPr>
        <p:spPr>
          <a:xfrm>
            <a:off x="10272000" y="6597000"/>
            <a:ext cx="1296000" cy="261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Text Placeholder 5">
            <a:extLst>
              <a:ext uri="{FF2B5EF4-FFF2-40B4-BE49-F238E27FC236}">
                <a16:creationId xmlns:a16="http://schemas.microsoft.com/office/drawing/2014/main" xmlns="" id="{4EB6EEC7-CE4F-4800-AE2C-5B3DA40DFC17}"/>
              </a:ext>
            </a:extLst>
          </p:cNvPr>
          <p:cNvSpPr txBox="1">
            <a:spLocks/>
          </p:cNvSpPr>
          <p:nvPr/>
        </p:nvSpPr>
        <p:spPr>
          <a:xfrm>
            <a:off x="931492" y="2549150"/>
            <a:ext cx="2421979" cy="63851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Title 3">
            <a:extLst>
              <a:ext uri="{FF2B5EF4-FFF2-40B4-BE49-F238E27FC236}">
                <a16:creationId xmlns:a16="http://schemas.microsoft.com/office/drawing/2014/main" xmlns="" id="{128EA8B6-F089-42EB-995F-07B533544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000" y="132549"/>
            <a:ext cx="10515600" cy="1050959"/>
          </a:xfrm>
        </p:spPr>
        <p:txBody>
          <a:bodyPr>
            <a:normAutofit/>
          </a:bodyPr>
          <a:lstStyle/>
          <a:p>
            <a:pPr algn="ctr"/>
            <a:r>
              <a:rPr lang="en-GB" sz="4800" b="1" dirty="0" smtClean="0">
                <a:solidFill>
                  <a:srgbClr val="FFC000"/>
                </a:solidFill>
                <a:latin typeface="Bahnschrift Light" panose="020B0502040204020203" pitchFamily="34" charset="0"/>
              </a:rPr>
              <a:t>1 - </a:t>
            </a:r>
            <a:r>
              <a:rPr lang="fr-FR" sz="4800" dirty="0">
                <a:solidFill>
                  <a:srgbClr val="FFC000"/>
                </a:solidFill>
                <a:latin typeface="Bahnschrift Light" panose="020B0502040204020203" pitchFamily="34" charset="0"/>
              </a:rPr>
              <a:t>La recherche en largeur d’abord</a:t>
            </a:r>
            <a:r>
              <a:rPr lang="en-GB" sz="4800" b="1" dirty="0" smtClean="0">
                <a:solidFill>
                  <a:srgbClr val="FFC000"/>
                </a:solidFill>
                <a:latin typeface="Bahnschrift Light" panose="020B0502040204020203" pitchFamily="34" charset="0"/>
              </a:rPr>
              <a:t> </a:t>
            </a:r>
            <a:endParaRPr lang="en-GB" sz="4800" b="1" dirty="0">
              <a:solidFill>
                <a:srgbClr val="FFC000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0F5E633A-A878-4F79-BFC9-79078F09CE8E}"/>
              </a:ext>
            </a:extLst>
          </p:cNvPr>
          <p:cNvSpPr txBox="1"/>
          <p:nvPr/>
        </p:nvSpPr>
        <p:spPr>
          <a:xfrm>
            <a:off x="610347" y="1351004"/>
            <a:ext cx="11271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Le tableau ci-dessous représente le taux de </a:t>
            </a:r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satisfiabilité 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des 10 </a:t>
            </a:r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fichiers 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sélectionnés aléatoirement</a:t>
            </a:r>
          </a:p>
          <a:p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des deux benchmarks UF-75 et UUF-75 avec un algorithme de parcours par largeur (BFS).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pic>
        <p:nvPicPr>
          <p:cNvPr id="17" name="Graphic 16" descr="Bookmark">
            <a:extLst>
              <a:ext uri="{FF2B5EF4-FFF2-40B4-BE49-F238E27FC236}">
                <a16:creationId xmlns:a16="http://schemas.microsoft.com/office/drawing/2014/main" xmlns="" id="{1BD6F823-02C2-449C-9D66-916166318D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0076" y="-202393"/>
            <a:ext cx="1050959" cy="1050959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492" y="2164831"/>
            <a:ext cx="9062514" cy="4432169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5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2626389"/>
      </p:ext>
    </p:extLst>
  </p:cSld>
  <p:clrMapOvr>
    <a:masterClrMapping/>
  </p:clrMapOvr>
  <p:transition spd="slow">
    <p:zoom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352" y="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Repr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sentation graphique des 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sultats</a:t>
            </a:r>
            <a:endParaRPr lang="en-GB" sz="4800" b="1" dirty="0">
              <a:solidFill>
                <a:srgbClr val="FFC000"/>
              </a:solidFill>
              <a:latin typeface="Raleway" panose="020B05030301010600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52E31DE-4A21-4690-85DC-6005506A63B0}"/>
              </a:ext>
            </a:extLst>
          </p:cNvPr>
          <p:cNvSpPr txBox="1"/>
          <p:nvPr/>
        </p:nvSpPr>
        <p:spPr>
          <a:xfrm>
            <a:off x="935534" y="5883161"/>
            <a:ext cx="10728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Histogramme </a:t>
            </a:r>
            <a:r>
              <a:rPr lang="fr-FR" sz="2000" dirty="0">
                <a:solidFill>
                  <a:schemeClr val="bg1"/>
                </a:solidFill>
              </a:rPr>
              <a:t>montrant les résultats de l’application de l’algorithme BFS pour le problème SAT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</a:rPr>
              <a:t>sur les </a:t>
            </a:r>
            <a:r>
              <a:rPr lang="fr-FR" sz="2000" dirty="0" smtClean="0">
                <a:solidFill>
                  <a:schemeClr val="bg1"/>
                </a:solidFill>
              </a:rPr>
              <a:t>fichiers </a:t>
            </a:r>
            <a:r>
              <a:rPr lang="fr-FR" sz="2000" dirty="0">
                <a:solidFill>
                  <a:schemeClr val="bg1"/>
                </a:solidFill>
              </a:rPr>
              <a:t>de Benchmarks UF-75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aleway" panose="020B0503030101060003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989" y="1684648"/>
            <a:ext cx="8152325" cy="39828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03042" y="1571222"/>
            <a:ext cx="8384147" cy="419851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6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865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352" y="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Repr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sentation graphique des 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sultats</a:t>
            </a:r>
            <a:endParaRPr lang="en-GB" sz="4800" b="1" dirty="0">
              <a:solidFill>
                <a:srgbClr val="FFC000"/>
              </a:solidFill>
              <a:latin typeface="Raleway" panose="020B05030301010600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52E31DE-4A21-4690-85DC-6005506A63B0}"/>
              </a:ext>
            </a:extLst>
          </p:cNvPr>
          <p:cNvSpPr txBox="1"/>
          <p:nvPr/>
        </p:nvSpPr>
        <p:spPr>
          <a:xfrm>
            <a:off x="935534" y="5883161"/>
            <a:ext cx="10728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Histogramme </a:t>
            </a:r>
            <a:r>
              <a:rPr lang="fr-FR" sz="2000" dirty="0">
                <a:solidFill>
                  <a:schemeClr val="bg1"/>
                </a:solidFill>
              </a:rPr>
              <a:t>montrant les résultats de l’application de l’algorithme BFS pour le problème SAT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</a:rPr>
              <a:t>sur les </a:t>
            </a:r>
            <a:r>
              <a:rPr lang="fr-FR" sz="2000" dirty="0" smtClean="0">
                <a:solidFill>
                  <a:schemeClr val="bg1"/>
                </a:solidFill>
              </a:rPr>
              <a:t>fichiers </a:t>
            </a:r>
            <a:r>
              <a:rPr lang="fr-FR" sz="2000" dirty="0">
                <a:solidFill>
                  <a:schemeClr val="bg1"/>
                </a:solidFill>
              </a:rPr>
              <a:t>de Benchmarks </a:t>
            </a:r>
            <a:r>
              <a:rPr lang="fr-FR" sz="2000" dirty="0" smtClean="0">
                <a:solidFill>
                  <a:schemeClr val="bg1"/>
                </a:solidFill>
              </a:rPr>
              <a:t>UUF-75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aleway" panose="020B0503030101060003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073" y="1684648"/>
            <a:ext cx="8152327" cy="39828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03042" y="1571222"/>
            <a:ext cx="8384147" cy="419851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7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9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D577B035-0EAA-4333-84CA-EEB029651FD1}"/>
              </a:ext>
            </a:extLst>
          </p:cNvPr>
          <p:cNvSpPr/>
          <p:nvPr/>
        </p:nvSpPr>
        <p:spPr>
          <a:xfrm>
            <a:off x="10272000" y="6597000"/>
            <a:ext cx="1296000" cy="261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Text Placeholder 5">
            <a:extLst>
              <a:ext uri="{FF2B5EF4-FFF2-40B4-BE49-F238E27FC236}">
                <a16:creationId xmlns:a16="http://schemas.microsoft.com/office/drawing/2014/main" xmlns="" id="{4EB6EEC7-CE4F-4800-AE2C-5B3DA40DFC17}"/>
              </a:ext>
            </a:extLst>
          </p:cNvPr>
          <p:cNvSpPr txBox="1">
            <a:spLocks/>
          </p:cNvSpPr>
          <p:nvPr/>
        </p:nvSpPr>
        <p:spPr>
          <a:xfrm>
            <a:off x="931492" y="2549150"/>
            <a:ext cx="2421979" cy="63851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Title 3">
            <a:extLst>
              <a:ext uri="{FF2B5EF4-FFF2-40B4-BE49-F238E27FC236}">
                <a16:creationId xmlns:a16="http://schemas.microsoft.com/office/drawing/2014/main" xmlns="" id="{128EA8B6-F089-42EB-995F-07B533544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000" y="132549"/>
            <a:ext cx="10515600" cy="1050959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 smtClean="0">
                <a:solidFill>
                  <a:srgbClr val="FFC000"/>
                </a:solidFill>
                <a:latin typeface="Bahnschrift Light" panose="020B0502040204020203" pitchFamily="34" charset="0"/>
              </a:rPr>
              <a:t>2- </a:t>
            </a:r>
            <a:r>
              <a:rPr lang="fr-FR" sz="4800" dirty="0">
                <a:solidFill>
                  <a:srgbClr val="FFC000"/>
                </a:solidFill>
              </a:rPr>
              <a:t>La recherche en profondeur d’abord</a:t>
            </a:r>
            <a:endParaRPr lang="en-GB" sz="4800" b="1" dirty="0">
              <a:solidFill>
                <a:srgbClr val="FFC000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0F5E633A-A878-4F79-BFC9-79078F09CE8E}"/>
              </a:ext>
            </a:extLst>
          </p:cNvPr>
          <p:cNvSpPr txBox="1"/>
          <p:nvPr/>
        </p:nvSpPr>
        <p:spPr>
          <a:xfrm>
            <a:off x="610347" y="1351004"/>
            <a:ext cx="11271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Le tableau ci-dessous représente le taux de </a:t>
            </a:r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satisfiabilité 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des 10 </a:t>
            </a:r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fichiers 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sélectionnés aléatoirement</a:t>
            </a:r>
          </a:p>
          <a:p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des deux benchmarks UF-75 et UUF-75 avec un algorithme de parcours par </a:t>
            </a:r>
            <a:r>
              <a:rPr lang="fr-FR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profondeur (DFS</a:t>
            </a:r>
            <a:r>
              <a:rPr lang="fr-FR" dirty="0">
                <a:solidFill>
                  <a:schemeClr val="bg1"/>
                </a:solidFill>
                <a:latin typeface="Bookman Old Style" panose="02050604050505020204" pitchFamily="18" charset="0"/>
              </a:rPr>
              <a:t>).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ookman Old Style" panose="02050604050505020204" pitchFamily="18" charset="0"/>
            </a:endParaRPr>
          </a:p>
        </p:txBody>
      </p:sp>
      <p:pic>
        <p:nvPicPr>
          <p:cNvPr id="17" name="Graphic 16" descr="Bookmark">
            <a:extLst>
              <a:ext uri="{FF2B5EF4-FFF2-40B4-BE49-F238E27FC236}">
                <a16:creationId xmlns:a16="http://schemas.microsoft.com/office/drawing/2014/main" xmlns="" id="{1BD6F823-02C2-449C-9D66-916166318D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0076" y="-202393"/>
            <a:ext cx="1050959" cy="1050959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151" y="2081083"/>
            <a:ext cx="8905849" cy="4432169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8</a:t>
            </a:fld>
            <a:endParaRPr lang="en-GB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1613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27596C6F-257A-4220-9A69-5DB33385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352" y="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Repr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sentation graphique des R</a:t>
            </a:r>
            <a:r>
              <a:rPr lang="fr-FR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é</a:t>
            </a:r>
            <a:r>
              <a:rPr lang="en-US" sz="4800" b="1" dirty="0" smtClean="0">
                <a:solidFill>
                  <a:srgbClr val="FFC000"/>
                </a:solidFill>
                <a:latin typeface="Raleway" panose="020B0503030101060003" pitchFamily="34" charset="0"/>
              </a:rPr>
              <a:t>sultats</a:t>
            </a:r>
            <a:endParaRPr lang="en-GB" sz="4800" b="1" dirty="0">
              <a:solidFill>
                <a:srgbClr val="FFC000"/>
              </a:solidFill>
              <a:latin typeface="Raleway" panose="020B05030301010600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52E31DE-4A21-4690-85DC-6005506A63B0}"/>
              </a:ext>
            </a:extLst>
          </p:cNvPr>
          <p:cNvSpPr txBox="1"/>
          <p:nvPr/>
        </p:nvSpPr>
        <p:spPr>
          <a:xfrm>
            <a:off x="935534" y="5883161"/>
            <a:ext cx="10728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Histogramme </a:t>
            </a:r>
            <a:r>
              <a:rPr lang="fr-FR" sz="2000" dirty="0">
                <a:solidFill>
                  <a:schemeClr val="bg1"/>
                </a:solidFill>
              </a:rPr>
              <a:t>montrant les résultats de l’application de l’algorithme </a:t>
            </a:r>
            <a:r>
              <a:rPr lang="fr-FR" sz="2000" dirty="0" smtClean="0">
                <a:solidFill>
                  <a:schemeClr val="bg1"/>
                </a:solidFill>
              </a:rPr>
              <a:t>DFS </a:t>
            </a:r>
            <a:r>
              <a:rPr lang="fr-FR" sz="2000" dirty="0">
                <a:solidFill>
                  <a:schemeClr val="bg1"/>
                </a:solidFill>
              </a:rPr>
              <a:t>pour le problème SAT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</a:rPr>
              <a:t>sur les </a:t>
            </a:r>
            <a:r>
              <a:rPr lang="fr-FR" sz="2000" dirty="0" smtClean="0">
                <a:solidFill>
                  <a:schemeClr val="bg1"/>
                </a:solidFill>
              </a:rPr>
              <a:t>fichiers </a:t>
            </a:r>
            <a:r>
              <a:rPr lang="fr-FR" sz="2000" dirty="0">
                <a:solidFill>
                  <a:schemeClr val="bg1"/>
                </a:solidFill>
              </a:rPr>
              <a:t>de Benchmarks </a:t>
            </a:r>
            <a:r>
              <a:rPr lang="fr-FR" sz="2000" dirty="0" smtClean="0">
                <a:solidFill>
                  <a:schemeClr val="bg1"/>
                </a:solidFill>
              </a:rPr>
              <a:t>UF-75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aleway" panose="020B0503030101060003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830" y="1684648"/>
            <a:ext cx="8139449" cy="39828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03042" y="1571222"/>
            <a:ext cx="8384147" cy="419851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z="1600" smtClean="0">
                <a:solidFill>
                  <a:schemeClr val="bg1"/>
                </a:solidFill>
              </a:rPr>
              <a:t>9</a:t>
            </a:fld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193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Office Theme">
  <a:themeElements>
    <a:clrScheme name="Custom 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FF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</TotalTime>
  <Words>1580</Words>
  <Application>Microsoft Office PowerPoint</Application>
  <PresentationFormat>Grand écran</PresentationFormat>
  <Paragraphs>235</Paragraphs>
  <Slides>30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15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46" baseType="lpstr">
      <vt:lpstr>맑은 고딕</vt:lpstr>
      <vt:lpstr>Arial</vt:lpstr>
      <vt:lpstr>Bahnschrift</vt:lpstr>
      <vt:lpstr>Bahnschrift Light</vt:lpstr>
      <vt:lpstr>Bahnschrift Light SemiCondensed</vt:lpstr>
      <vt:lpstr>Bahnschrift SemiLight SemiConde</vt:lpstr>
      <vt:lpstr>Baloo</vt:lpstr>
      <vt:lpstr>Bookman Old Style</vt:lpstr>
      <vt:lpstr>Calibri</vt:lpstr>
      <vt:lpstr>Calibri Light</vt:lpstr>
      <vt:lpstr>Cambria</vt:lpstr>
      <vt:lpstr>Courier New</vt:lpstr>
      <vt:lpstr>Raavi</vt:lpstr>
      <vt:lpstr>Raleway</vt:lpstr>
      <vt:lpstr>Wingdings</vt:lpstr>
      <vt:lpstr>2_Office Theme</vt:lpstr>
      <vt:lpstr>Présentation PowerPoint</vt:lpstr>
      <vt:lpstr>Plan de Travail</vt:lpstr>
      <vt:lpstr>Présentation PowerPoint</vt:lpstr>
      <vt:lpstr>Présentation PowerPoint</vt:lpstr>
      <vt:lpstr>1 - La recherche en largeur d’abord </vt:lpstr>
      <vt:lpstr>Représentation graphique des Résultats</vt:lpstr>
      <vt:lpstr>Représentation graphique des Résultats</vt:lpstr>
      <vt:lpstr>2- La recherche en profondeur d’abord</vt:lpstr>
      <vt:lpstr>Représentation graphique des Résultats</vt:lpstr>
      <vt:lpstr>Représentation graphique des Résultats</vt:lpstr>
      <vt:lpstr>3- L’algorithme A*</vt:lpstr>
      <vt:lpstr>Représentation graphique des Résultats</vt:lpstr>
      <vt:lpstr>Représentation graphique des Résultats</vt:lpstr>
      <vt:lpstr>Discussion des résultats</vt:lpstr>
      <vt:lpstr>Présentation PowerPoint</vt:lpstr>
      <vt:lpstr>Présentation PowerPoint</vt:lpstr>
      <vt:lpstr>Présentation PowerPoint</vt:lpstr>
      <vt:lpstr>Présentation PowerPoint</vt:lpstr>
      <vt:lpstr>Analyse des résultats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Discussion des résultats</vt:lpstr>
      <vt:lpstr>Comparaison générale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 You Know?</dc:title>
  <dc:creator>Deepak Malhotra</dc:creator>
  <cp:lastModifiedBy>FaTma boubekeur</cp:lastModifiedBy>
  <cp:revision>51</cp:revision>
  <dcterms:created xsi:type="dcterms:W3CDTF">2019-08-25T10:04:27Z</dcterms:created>
  <dcterms:modified xsi:type="dcterms:W3CDTF">2020-02-07T13:34:33Z</dcterms:modified>
</cp:coreProperties>
</file>

<file path=docProps/thumbnail.jpeg>
</file>